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6" r:id="rId3"/>
    <p:sldId id="271" r:id="rId4"/>
    <p:sldId id="257" r:id="rId5"/>
    <p:sldId id="267" r:id="rId6"/>
    <p:sldId id="269" r:id="rId7"/>
    <p:sldId id="270" r:id="rId8"/>
    <p:sldId id="272" r:id="rId9"/>
    <p:sldId id="273" r:id="rId10"/>
    <p:sldId id="260" r:id="rId11"/>
    <p:sldId id="261" r:id="rId12"/>
    <p:sldId id="264" r:id="rId13"/>
    <p:sldId id="262" r:id="rId14"/>
    <p:sldId id="263"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C6F8"/>
    <a:srgbClr val="06AAE8"/>
    <a:srgbClr val="FFC841"/>
    <a:srgbClr val="444444"/>
    <a:srgbClr val="3399FF"/>
    <a:srgbClr val="F8F8F8"/>
    <a:srgbClr val="9B9A9A"/>
    <a:srgbClr val="303030"/>
    <a:srgbClr val="70D4FA"/>
    <a:srgbClr val="A1E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62" autoAdjust="0"/>
  </p:normalViewPr>
  <p:slideViewPr>
    <p:cSldViewPr>
      <p:cViewPr varScale="1">
        <p:scale>
          <a:sx n="66" d="100"/>
          <a:sy n="66" d="100"/>
        </p:scale>
        <p:origin x="-864"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4F95E7-8E21-4235-80B0-A3D659EBAF79}" type="datetimeFigureOut">
              <a:rPr lang="en-IN" smtClean="0"/>
              <a:t>21-09-2016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C4D45F-FD92-4EEF-84EF-D6462FA67F70}" type="slidenum">
              <a:rPr lang="en-IN" smtClean="0"/>
              <a:t>‹#›</a:t>
            </a:fld>
            <a:endParaRPr lang="en-IN"/>
          </a:p>
        </p:txBody>
      </p:sp>
    </p:spTree>
    <p:extLst>
      <p:ext uri="{BB962C8B-B14F-4D97-AF65-F5344CB8AC3E}">
        <p14:creationId xmlns:p14="http://schemas.microsoft.com/office/powerpoint/2010/main" val="449004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8" name="Shape 7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62494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74193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12616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270204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0633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E02BDFA-D658-472B-8121-988FE0B5617C}" type="datetimeFigureOut">
              <a:rPr lang="en-IN" smtClean="0"/>
              <a:t>21-09-2016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74534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E02BDFA-D658-472B-8121-988FE0B5617C}" type="datetimeFigureOut">
              <a:rPr lang="en-IN" smtClean="0"/>
              <a:t>21-09-2016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45869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E02BDFA-D658-472B-8121-988FE0B5617C}" type="datetimeFigureOut">
              <a:rPr lang="en-IN" smtClean="0"/>
              <a:t>21-09-2016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30892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2BDFA-D658-472B-8121-988FE0B5617C}" type="datetimeFigureOut">
              <a:rPr lang="en-IN" smtClean="0"/>
              <a:t>21-09-2016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176505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2BDFA-D658-472B-8121-988FE0B5617C}" type="datetimeFigureOut">
              <a:rPr lang="en-IN" smtClean="0"/>
              <a:t>21-09-2016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414162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2BDFA-D658-472B-8121-988FE0B5617C}" type="datetimeFigureOut">
              <a:rPr lang="en-IN" smtClean="0"/>
              <a:t>21-09-2016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423097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02BDFA-D658-472B-8121-988FE0B5617C}" type="datetimeFigureOut">
              <a:rPr lang="en-IN" smtClean="0"/>
              <a:t>21-09-2016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BE5A9-D852-4447-8859-223746DBD25B}" type="slidenum">
              <a:rPr lang="en-IN" smtClean="0"/>
              <a:t>‹#›</a:t>
            </a:fld>
            <a:endParaRPr lang="en-IN"/>
          </a:p>
        </p:txBody>
      </p:sp>
    </p:spTree>
    <p:extLst>
      <p:ext uri="{BB962C8B-B14F-4D97-AF65-F5344CB8AC3E}">
        <p14:creationId xmlns:p14="http://schemas.microsoft.com/office/powerpoint/2010/main" val="2729510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flipV="1">
            <a:off x="-396552" y="6165304"/>
            <a:ext cx="9937104" cy="771550"/>
          </a:xfrm>
          <a:prstGeom prst="parallelogram">
            <a:avLst/>
          </a:prstGeom>
          <a:solidFill>
            <a:srgbClr val="3030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0" y="-27384"/>
            <a:ext cx="7807495" cy="6885384"/>
          </a:xfrm>
          <a:prstGeom prst="rect">
            <a:avLst/>
          </a:prstGeom>
          <a:blipFill dpi="0" rotWithShape="1">
            <a:blip r:embed="rId2">
              <a:alphaModFix amt="80000"/>
            </a:blip>
            <a:srcRect/>
            <a:stretch>
              <a:fillRect l="-17070"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6" name="Right Triangle 5"/>
          <p:cNvSpPr/>
          <p:nvPr/>
        </p:nvSpPr>
        <p:spPr>
          <a:xfrm rot="10800000">
            <a:off x="5076052" y="-27384"/>
            <a:ext cx="4064099" cy="10297144"/>
          </a:xfrm>
          <a:prstGeom prst="rtTriangle">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flipV="1">
            <a:off x="971600" y="5877272"/>
            <a:ext cx="8352928" cy="288032"/>
          </a:xfrm>
          <a:prstGeom prst="parallelogram">
            <a:avLst>
              <a:gd name="adj" fmla="val 514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reeform 18"/>
          <p:cNvSpPr/>
          <p:nvPr/>
        </p:nvSpPr>
        <p:spPr>
          <a:xfrm>
            <a:off x="35496" y="4552528"/>
            <a:ext cx="6096000" cy="1180728"/>
          </a:xfrm>
          <a:custGeom>
            <a:avLst/>
            <a:gdLst>
              <a:gd name="connsiteX0" fmla="*/ 0 w 6096000"/>
              <a:gd name="connsiteY0" fmla="*/ 0 h 3657600"/>
              <a:gd name="connsiteX1" fmla="*/ 6096000 w 6096000"/>
              <a:gd name="connsiteY1" fmla="*/ 0 h 3657600"/>
              <a:gd name="connsiteX2" fmla="*/ 6096000 w 6096000"/>
              <a:gd name="connsiteY2" fmla="*/ 3657600 h 3657600"/>
              <a:gd name="connsiteX3" fmla="*/ 0 w 6096000"/>
              <a:gd name="connsiteY3" fmla="*/ 3657600 h 3657600"/>
              <a:gd name="connsiteX4" fmla="*/ 0 w 6096000"/>
              <a:gd name="connsiteY4" fmla="*/ 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3657600">
                <a:moveTo>
                  <a:pt x="0" y="0"/>
                </a:moveTo>
                <a:lnTo>
                  <a:pt x="6096000" y="0"/>
                </a:lnTo>
                <a:lnTo>
                  <a:pt x="6096000" y="3657600"/>
                </a:lnTo>
                <a:lnTo>
                  <a:pt x="0" y="3657600"/>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4800" tIns="304800" rIns="304800" bIns="304800" numCol="1" spcCol="1270" anchor="ctr" anchorCtr="0">
            <a:noAutofit/>
          </a:bodyPr>
          <a:lstStyle/>
          <a:p>
            <a:pPr lvl="0" algn="ctr" defTabSz="3556000">
              <a:lnSpc>
                <a:spcPct val="90000"/>
              </a:lnSpc>
              <a:spcBef>
                <a:spcPct val="0"/>
              </a:spcBef>
              <a:spcAft>
                <a:spcPct val="35000"/>
              </a:spcAft>
            </a:pPr>
            <a:r>
              <a:rPr lang="en-IN" sz="8000" kern="1200" dirty="0" smtClean="0">
                <a:solidFill>
                  <a:schemeClr val="accent6"/>
                </a:solidFill>
                <a:latin typeface="Lato Black" panose="020F0502020204030203" pitchFamily="34" charset="0"/>
                <a:ea typeface="Lato Black" panose="020F0502020204030203" pitchFamily="34" charset="0"/>
                <a:cs typeface="Lato Black" panose="020F0502020204030203" pitchFamily="34" charset="0"/>
              </a:rPr>
              <a:t>Procured</a:t>
            </a:r>
            <a:endParaRPr lang="en-IN" sz="8000" kern="1200"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58999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arallelogram 5"/>
          <p:cNvSpPr/>
          <p:nvPr/>
        </p:nvSpPr>
        <p:spPr>
          <a:xfrm flipV="1">
            <a:off x="7740352" y="6237311"/>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Parallelogram 6"/>
          <p:cNvSpPr/>
          <p:nvPr/>
        </p:nvSpPr>
        <p:spPr>
          <a:xfrm rot="10800000" flipV="1">
            <a:off x="7452320" y="6237312"/>
            <a:ext cx="720080"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Triangle 7"/>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2433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158496" cy="6858000"/>
          </a:xfrm>
          <a:prstGeom prst="rect">
            <a:avLst/>
          </a:prstGeom>
        </p:spPr>
      </p:pic>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7" name="TextBox 6"/>
          <p:cNvSpPr txBox="1"/>
          <p:nvPr/>
        </p:nvSpPr>
        <p:spPr>
          <a:xfrm>
            <a:off x="1043608" y="1916832"/>
            <a:ext cx="7416824"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smtClean="0"/>
              <a:t>Automated surveillance</a:t>
            </a:r>
            <a:endParaRPr lang="en-IN" dirty="0"/>
          </a:p>
          <a:p>
            <a:pPr marL="285750" indent="-285750">
              <a:lnSpc>
                <a:spcPct val="150000"/>
              </a:lnSpc>
              <a:buFont typeface="Wingdings" panose="05000000000000000000" pitchFamily="2" charset="2"/>
              <a:buChar char="Ø"/>
            </a:pPr>
            <a:r>
              <a:rPr lang="en-IN" dirty="0" smtClean="0"/>
              <a:t>Social connect</a:t>
            </a:r>
          </a:p>
          <a:p>
            <a:pPr marL="285750" indent="-285750">
              <a:lnSpc>
                <a:spcPct val="150000"/>
              </a:lnSpc>
              <a:buFont typeface="Wingdings" panose="05000000000000000000" pitchFamily="2" charset="2"/>
              <a:buChar char="Ø"/>
            </a:pPr>
            <a:r>
              <a:rPr lang="en-IN" dirty="0" smtClean="0"/>
              <a:t>Pre-asses for candidates</a:t>
            </a:r>
          </a:p>
          <a:p>
            <a:pPr marL="285750" indent="-285750">
              <a:lnSpc>
                <a:spcPct val="150000"/>
              </a:lnSpc>
              <a:buFont typeface="Wingdings" panose="05000000000000000000" pitchFamily="2" charset="2"/>
              <a:buChar char="Ø"/>
            </a:pPr>
            <a:r>
              <a:rPr lang="en-IN" dirty="0" smtClean="0"/>
              <a:t>Pre-shortlisting for HR’s</a:t>
            </a:r>
          </a:p>
          <a:p>
            <a:pPr marL="285750" indent="-285750">
              <a:lnSpc>
                <a:spcPct val="150000"/>
              </a:lnSpc>
              <a:buFont typeface="Wingdings" panose="05000000000000000000" pitchFamily="2" charset="2"/>
              <a:buChar char="Ø"/>
            </a:pPr>
            <a:r>
              <a:rPr lang="en-IN" dirty="0" smtClean="0"/>
              <a:t>Going Mobile</a:t>
            </a:r>
          </a:p>
          <a:p>
            <a:pPr marL="285750" indent="-285750">
              <a:lnSpc>
                <a:spcPct val="150000"/>
              </a:lnSpc>
              <a:buFont typeface="Wingdings" panose="05000000000000000000" pitchFamily="2" charset="2"/>
              <a:buChar char="Ø"/>
            </a:pPr>
            <a:r>
              <a:rPr lang="en-IN" dirty="0" smtClean="0"/>
              <a:t>Analysis at forefront</a:t>
            </a:r>
          </a:p>
          <a:p>
            <a:pPr marL="285750" indent="-285750">
              <a:lnSpc>
                <a:spcPct val="150000"/>
              </a:lnSpc>
              <a:buFont typeface="Wingdings" panose="05000000000000000000" pitchFamily="2" charset="2"/>
              <a:buChar char="Ø"/>
            </a:pPr>
            <a:r>
              <a:rPr lang="en-IN" dirty="0" smtClean="0"/>
              <a:t>Increased security</a:t>
            </a:r>
            <a:endParaRPr lang="en-IN" dirty="0"/>
          </a:p>
        </p:txBody>
      </p:sp>
    </p:spTree>
    <p:extLst>
      <p:ext uri="{BB962C8B-B14F-4D97-AF65-F5344CB8AC3E}">
        <p14:creationId xmlns:p14="http://schemas.microsoft.com/office/powerpoint/2010/main" val="40276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p:cTn id="18"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p:cTn id="25"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 calcmode="lin" valueType="num">
                                      <p:cBhvr>
                                        <p:cTn id="32"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 calcmode="lin" valueType="num">
                                      <p:cBhvr>
                                        <p:cTn id="39"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7">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7">
                                            <p:txEl>
                                              <p:pRg st="4" end="4"/>
                                            </p:txEl>
                                          </p:spTgt>
                                        </p:tgtEl>
                                        <p:attrNameLst>
                                          <p:attrName>style.visibility</p:attrName>
                                        </p:attrNameLst>
                                      </p:cBhvr>
                                      <p:to>
                                        <p:strVal val="visible"/>
                                      </p:to>
                                    </p:set>
                                    <p:anim calcmode="lin" valueType="num">
                                      <p:cBhvr>
                                        <p:cTn id="46"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48" dur="500"/>
                                        <p:tgtEl>
                                          <p:spTgt spid="7">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7">
                                            <p:txEl>
                                              <p:pRg st="5" end="5"/>
                                            </p:txEl>
                                          </p:spTgt>
                                        </p:tgtEl>
                                        <p:attrNameLst>
                                          <p:attrName>style.visibility</p:attrName>
                                        </p:attrNameLst>
                                      </p:cBhvr>
                                      <p:to>
                                        <p:strVal val="visible"/>
                                      </p:to>
                                    </p:set>
                                    <p:anim calcmode="lin" valueType="num">
                                      <p:cBhvr>
                                        <p:cTn id="53"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54"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55" dur="500"/>
                                        <p:tgtEl>
                                          <p:spTgt spid="7">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7">
                                            <p:txEl>
                                              <p:pRg st="6" end="6"/>
                                            </p:txEl>
                                          </p:spTgt>
                                        </p:tgtEl>
                                        <p:attrNameLst>
                                          <p:attrName>style.visibility</p:attrName>
                                        </p:attrNameLst>
                                      </p:cBhvr>
                                      <p:to>
                                        <p:strVal val="visible"/>
                                      </p:to>
                                    </p:set>
                                    <p:anim calcmode="lin" valueType="num">
                                      <p:cBhvr>
                                        <p:cTn id="60"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61"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6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arallelogram 5"/>
          <p:cNvSpPr/>
          <p:nvPr/>
        </p:nvSpPr>
        <p:spPr>
          <a:xfrm flipV="1">
            <a:off x="7740352" y="6237311"/>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Parallelogram 6"/>
          <p:cNvSpPr/>
          <p:nvPr/>
        </p:nvSpPr>
        <p:spPr>
          <a:xfrm rot="10800000" flipV="1">
            <a:off x="7452320" y="6237312"/>
            <a:ext cx="720080"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Triangle 7"/>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0936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grpSp>
        <p:nvGrpSpPr>
          <p:cNvPr id="327" name="Shape 327"/>
          <p:cNvGrpSpPr/>
          <p:nvPr/>
        </p:nvGrpSpPr>
        <p:grpSpPr>
          <a:xfrm>
            <a:off x="3303771" y="367493"/>
            <a:ext cx="342902" cy="596391"/>
            <a:chOff x="590250" y="244200"/>
            <a:chExt cx="407975" cy="532175"/>
          </a:xfrm>
        </p:grpSpPr>
        <p:sp>
          <p:nvSpPr>
            <p:cNvPr id="328" name="Shape 328"/>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2" name="Shape 332"/>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3" name="Shape 333"/>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4" name="Shape 33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5" name="Shape 335"/>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42" name="Shape 342"/>
          <p:cNvGrpSpPr/>
          <p:nvPr/>
        </p:nvGrpSpPr>
        <p:grpSpPr>
          <a:xfrm>
            <a:off x="3856464" y="455520"/>
            <a:ext cx="372593" cy="413525"/>
            <a:chOff x="1247825" y="322750"/>
            <a:chExt cx="443300" cy="369000"/>
          </a:xfrm>
        </p:grpSpPr>
        <p:sp>
          <p:nvSpPr>
            <p:cNvPr id="343" name="Shape 343"/>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5" name="Shape 345"/>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6" name="Shape 346"/>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7" name="Shape 347"/>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48" name="Shape 348"/>
          <p:cNvGrpSpPr/>
          <p:nvPr/>
        </p:nvGrpSpPr>
        <p:grpSpPr>
          <a:xfrm>
            <a:off x="4429643" y="453475"/>
            <a:ext cx="356203" cy="417616"/>
            <a:chOff x="1929775" y="320925"/>
            <a:chExt cx="423800" cy="372650"/>
          </a:xfrm>
        </p:grpSpPr>
        <p:sp>
          <p:nvSpPr>
            <p:cNvPr id="349" name="Shape 349"/>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54" name="Shape 354"/>
          <p:cNvSpPr/>
          <p:nvPr/>
        </p:nvSpPr>
        <p:spPr>
          <a:xfrm>
            <a:off x="5026944" y="438472"/>
            <a:ext cx="291716" cy="447649"/>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5" name="Shape 355"/>
          <p:cNvSpPr/>
          <p:nvPr/>
        </p:nvSpPr>
        <p:spPr>
          <a:xfrm>
            <a:off x="5611912" y="439844"/>
            <a:ext cx="251792" cy="444904"/>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56" name="Shape 356"/>
          <p:cNvGrpSpPr/>
          <p:nvPr/>
        </p:nvGrpSpPr>
        <p:grpSpPr>
          <a:xfrm>
            <a:off x="6699287" y="406379"/>
            <a:ext cx="336767" cy="511780"/>
            <a:chOff x="4630125" y="278900"/>
            <a:chExt cx="400675" cy="456675"/>
          </a:xfrm>
        </p:grpSpPr>
        <p:sp>
          <p:nvSpPr>
            <p:cNvPr id="357" name="Shape 357"/>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8" name="Shape 358"/>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61" name="Shape 361"/>
          <p:cNvSpPr/>
          <p:nvPr/>
        </p:nvSpPr>
        <p:spPr>
          <a:xfrm>
            <a:off x="7239876" y="437799"/>
            <a:ext cx="385894" cy="448995"/>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62" name="Shape 362"/>
          <p:cNvGrpSpPr/>
          <p:nvPr/>
        </p:nvGrpSpPr>
        <p:grpSpPr>
          <a:xfrm>
            <a:off x="3308899" y="1135121"/>
            <a:ext cx="342881" cy="557503"/>
            <a:chOff x="596350" y="929175"/>
            <a:chExt cx="407950" cy="497475"/>
          </a:xfrm>
        </p:grpSpPr>
        <p:sp>
          <p:nvSpPr>
            <p:cNvPr id="363" name="Shape 363"/>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6" name="Shape 366"/>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8" name="Shape 368"/>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9" name="Shape 369"/>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70" name="Shape 370"/>
          <p:cNvGrpSpPr/>
          <p:nvPr/>
        </p:nvGrpSpPr>
        <p:grpSpPr>
          <a:xfrm>
            <a:off x="4433215" y="1216342"/>
            <a:ext cx="349059" cy="398508"/>
            <a:chOff x="1934025" y="1001650"/>
            <a:chExt cx="415300" cy="355600"/>
          </a:xfrm>
        </p:grpSpPr>
        <p:sp>
          <p:nvSpPr>
            <p:cNvPr id="371" name="Shape 371"/>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2" name="Shape 372"/>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4" name="Shape 37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75" name="Shape 375"/>
          <p:cNvSpPr/>
          <p:nvPr/>
        </p:nvSpPr>
        <p:spPr>
          <a:xfrm>
            <a:off x="4997273" y="1182931"/>
            <a:ext cx="351076" cy="465384"/>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6" name="Shape 376"/>
          <p:cNvSpPr/>
          <p:nvPr/>
        </p:nvSpPr>
        <p:spPr>
          <a:xfrm>
            <a:off x="5562783" y="1206130"/>
            <a:ext cx="350068" cy="418988"/>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7" name="Shape 377"/>
          <p:cNvSpPr/>
          <p:nvPr/>
        </p:nvSpPr>
        <p:spPr>
          <a:xfrm>
            <a:off x="6132896" y="1209547"/>
            <a:ext cx="339835" cy="412152"/>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8" name="Shape 378"/>
          <p:cNvSpPr/>
          <p:nvPr/>
        </p:nvSpPr>
        <p:spPr>
          <a:xfrm>
            <a:off x="6709165" y="1213638"/>
            <a:ext cx="317309" cy="403972"/>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79" name="Shape 379"/>
          <p:cNvGrpSpPr/>
          <p:nvPr/>
        </p:nvGrpSpPr>
        <p:grpSpPr>
          <a:xfrm>
            <a:off x="7257609" y="1186307"/>
            <a:ext cx="350068" cy="467429"/>
            <a:chOff x="5294400" y="974850"/>
            <a:chExt cx="416500" cy="417100"/>
          </a:xfrm>
        </p:grpSpPr>
        <p:sp>
          <p:nvSpPr>
            <p:cNvPr id="380" name="Shape 380"/>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1" name="Shape 381"/>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82" name="Shape 382"/>
          <p:cNvGrpSpPr/>
          <p:nvPr/>
        </p:nvGrpSpPr>
        <p:grpSpPr>
          <a:xfrm>
            <a:off x="7780631" y="1133777"/>
            <a:ext cx="433992" cy="563639"/>
            <a:chOff x="5916675" y="927975"/>
            <a:chExt cx="516350" cy="502950"/>
          </a:xfrm>
        </p:grpSpPr>
        <p:sp>
          <p:nvSpPr>
            <p:cNvPr id="383" name="Shape 38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4" name="Shape 38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85" name="Shape 385"/>
          <p:cNvGrpSpPr/>
          <p:nvPr/>
        </p:nvGrpSpPr>
        <p:grpSpPr>
          <a:xfrm>
            <a:off x="3282275" y="1999660"/>
            <a:ext cx="391000" cy="352113"/>
            <a:chOff x="564675" y="1700625"/>
            <a:chExt cx="465200" cy="314200"/>
          </a:xfrm>
        </p:grpSpPr>
        <p:sp>
          <p:nvSpPr>
            <p:cNvPr id="386" name="Shape 386"/>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8" name="Shape 388"/>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89" name="Shape 389"/>
          <p:cNvGrpSpPr/>
          <p:nvPr/>
        </p:nvGrpSpPr>
        <p:grpSpPr>
          <a:xfrm>
            <a:off x="3847260" y="1913676"/>
            <a:ext cx="391000" cy="510435"/>
            <a:chOff x="1236875" y="1623900"/>
            <a:chExt cx="465200" cy="455475"/>
          </a:xfrm>
        </p:grpSpPr>
        <p:sp>
          <p:nvSpPr>
            <p:cNvPr id="390" name="Shape 390"/>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1" name="Shape 391"/>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2" name="Shape 392"/>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3" name="Shape 393"/>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4" name="Shape 394"/>
            <p:cNvSpPr/>
            <p:nvPr/>
          </p:nvSpPr>
          <p:spPr>
            <a:xfrm>
              <a:off x="1402500" y="1810225"/>
              <a:ext cx="133975" cy="25"/>
            </a:xfrm>
            <a:custGeom>
              <a:avLst/>
              <a:gdLst/>
              <a:ahLst/>
              <a:cxnLst/>
              <a:rect l="0" t="0" r="0" b="0"/>
              <a:pathLst>
                <a:path w="5359" h="1" fill="none" extrusionOk="0">
                  <a:moveTo>
                    <a:pt x="0" y="0"/>
                  </a:moveTo>
                  <a:lnTo>
                    <a:pt x="535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5" name="Shape 395"/>
            <p:cNvSpPr/>
            <p:nvPr/>
          </p:nvSpPr>
          <p:spPr>
            <a:xfrm>
              <a:off x="1402500" y="1844325"/>
              <a:ext cx="133975" cy="25"/>
            </a:xfrm>
            <a:custGeom>
              <a:avLst/>
              <a:gdLst/>
              <a:ahLst/>
              <a:cxnLst/>
              <a:rect l="0" t="0" r="0" b="0"/>
              <a:pathLst>
                <a:path w="5359" h="1" fill="none" extrusionOk="0">
                  <a:moveTo>
                    <a:pt x="0" y="0"/>
                  </a:moveTo>
                  <a:lnTo>
                    <a:pt x="535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6" name="Shape 396"/>
            <p:cNvSpPr/>
            <p:nvPr/>
          </p:nvSpPr>
          <p:spPr>
            <a:xfrm>
              <a:off x="1402500" y="1878425"/>
              <a:ext cx="85250" cy="25"/>
            </a:xfrm>
            <a:custGeom>
              <a:avLst/>
              <a:gdLst/>
              <a:ahLst/>
              <a:cxnLst/>
              <a:rect l="0" t="0" r="0" b="0"/>
              <a:pathLst>
                <a:path w="3410" h="1" fill="none" extrusionOk="0">
                  <a:moveTo>
                    <a:pt x="0" y="0"/>
                  </a:moveTo>
                  <a:lnTo>
                    <a:pt x="341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97" name="Shape 397"/>
          <p:cNvGrpSpPr/>
          <p:nvPr/>
        </p:nvGrpSpPr>
        <p:grpSpPr>
          <a:xfrm>
            <a:off x="4424515" y="1924603"/>
            <a:ext cx="366458" cy="488581"/>
            <a:chOff x="1923675" y="1633650"/>
            <a:chExt cx="436000" cy="435975"/>
          </a:xfrm>
        </p:grpSpPr>
        <p:sp>
          <p:nvSpPr>
            <p:cNvPr id="398" name="Shape 39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9" name="Shape 39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0" name="Shape 40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1" name="Shape 40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2" name="Shape 40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3" name="Shape 40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04" name="Shape 404"/>
          <p:cNvGrpSpPr/>
          <p:nvPr/>
        </p:nvGrpSpPr>
        <p:grpSpPr>
          <a:xfrm>
            <a:off x="4987965" y="1922557"/>
            <a:ext cx="369504" cy="492672"/>
            <a:chOff x="2594050" y="1631825"/>
            <a:chExt cx="439625" cy="439625"/>
          </a:xfrm>
        </p:grpSpPr>
        <p:sp>
          <p:nvSpPr>
            <p:cNvPr id="405" name="Shape 40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8" name="Shape 408"/>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09" name="Shape 409"/>
          <p:cNvSpPr/>
          <p:nvPr/>
        </p:nvSpPr>
        <p:spPr>
          <a:xfrm>
            <a:off x="5569424" y="1944453"/>
            <a:ext cx="336767" cy="449023"/>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10" name="Shape 410"/>
          <p:cNvGrpSpPr/>
          <p:nvPr/>
        </p:nvGrpSpPr>
        <p:grpSpPr>
          <a:xfrm>
            <a:off x="6152731" y="1885715"/>
            <a:ext cx="299911" cy="566356"/>
            <a:chOff x="3979850" y="1598950"/>
            <a:chExt cx="356825" cy="505375"/>
          </a:xfrm>
        </p:grpSpPr>
        <p:sp>
          <p:nvSpPr>
            <p:cNvPr id="411" name="Shape 411"/>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2" name="Shape 412"/>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13" name="Shape 413"/>
          <p:cNvGrpSpPr/>
          <p:nvPr/>
        </p:nvGrpSpPr>
        <p:grpSpPr>
          <a:xfrm>
            <a:off x="6670121" y="2007167"/>
            <a:ext cx="395098" cy="323452"/>
            <a:chOff x="4595425" y="1707325"/>
            <a:chExt cx="470075" cy="288625"/>
          </a:xfrm>
        </p:grpSpPr>
        <p:sp>
          <p:nvSpPr>
            <p:cNvPr id="414" name="Shape 414"/>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5" name="Shape 415"/>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6" name="Shape 416"/>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7" name="Shape 417"/>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8" name="Shape 418"/>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19" name="Shape 419"/>
          <p:cNvGrpSpPr/>
          <p:nvPr/>
        </p:nvGrpSpPr>
        <p:grpSpPr>
          <a:xfrm>
            <a:off x="7254038" y="1928021"/>
            <a:ext cx="357233" cy="481745"/>
            <a:chOff x="5290150" y="1636700"/>
            <a:chExt cx="425025" cy="429875"/>
          </a:xfrm>
        </p:grpSpPr>
        <p:sp>
          <p:nvSpPr>
            <p:cNvPr id="420" name="Shape 420"/>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1" name="Shape 421"/>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22" name="Shape 422"/>
          <p:cNvGrpSpPr/>
          <p:nvPr/>
        </p:nvGrpSpPr>
        <p:grpSpPr>
          <a:xfrm>
            <a:off x="7817993" y="1913677"/>
            <a:ext cx="359271" cy="502255"/>
            <a:chOff x="5961125" y="1623900"/>
            <a:chExt cx="427450" cy="448175"/>
          </a:xfrm>
        </p:grpSpPr>
        <p:sp>
          <p:nvSpPr>
            <p:cNvPr id="423" name="Shape 42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4" name="Shape 42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5" name="Shape 42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6" name="Shape 42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7" name="Shape 42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8" name="Shape 42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9" name="Shape 42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30" name="Shape 430"/>
          <p:cNvGrpSpPr/>
          <p:nvPr/>
        </p:nvGrpSpPr>
        <p:grpSpPr>
          <a:xfrm>
            <a:off x="8370684" y="1926649"/>
            <a:ext cx="383835" cy="484492"/>
            <a:chOff x="6618700" y="1635475"/>
            <a:chExt cx="456675" cy="432325"/>
          </a:xfrm>
        </p:grpSpPr>
        <p:sp>
          <p:nvSpPr>
            <p:cNvPr id="431" name="Shape 431"/>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2" name="Shape 432"/>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3" name="Shape 433"/>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4" name="Shape 434"/>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5" name="Shape 435"/>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36" name="Shape 436"/>
          <p:cNvGrpSpPr/>
          <p:nvPr/>
        </p:nvGrpSpPr>
        <p:grpSpPr>
          <a:xfrm>
            <a:off x="3325771" y="2704531"/>
            <a:ext cx="304008" cy="435351"/>
            <a:chOff x="616425" y="2329600"/>
            <a:chExt cx="361700" cy="388475"/>
          </a:xfrm>
        </p:grpSpPr>
        <p:sp>
          <p:nvSpPr>
            <p:cNvPr id="437" name="Shape 437"/>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8" name="Shape 438"/>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9" name="Shape 439"/>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0" name="Shape 440"/>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1" name="Shape 441"/>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2" name="Shape 442"/>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3" name="Shape 443"/>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4" name="Shape 444"/>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45" name="Shape 445"/>
          <p:cNvGrpSpPr/>
          <p:nvPr/>
        </p:nvGrpSpPr>
        <p:grpSpPr>
          <a:xfrm>
            <a:off x="3882583" y="2708621"/>
            <a:ext cx="320377" cy="427169"/>
            <a:chOff x="1278900" y="2333250"/>
            <a:chExt cx="381175" cy="381175"/>
          </a:xfrm>
        </p:grpSpPr>
        <p:sp>
          <p:nvSpPr>
            <p:cNvPr id="446" name="Shape 446"/>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7" name="Shape 447"/>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9" name="Shape 449"/>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50" name="Shape 450"/>
          <p:cNvGrpSpPr/>
          <p:nvPr/>
        </p:nvGrpSpPr>
        <p:grpSpPr>
          <a:xfrm>
            <a:off x="4447545" y="2708621"/>
            <a:ext cx="320398" cy="427169"/>
            <a:chOff x="1951075" y="2333250"/>
            <a:chExt cx="381200" cy="381175"/>
          </a:xfrm>
        </p:grpSpPr>
        <p:sp>
          <p:nvSpPr>
            <p:cNvPr id="451" name="Shape 451"/>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2" name="Shape 452"/>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4" name="Shape 454"/>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55" name="Shape 455"/>
          <p:cNvGrpSpPr/>
          <p:nvPr/>
        </p:nvGrpSpPr>
        <p:grpSpPr>
          <a:xfrm>
            <a:off x="5012530" y="2708621"/>
            <a:ext cx="320377" cy="427169"/>
            <a:chOff x="2623275" y="2333250"/>
            <a:chExt cx="381175" cy="381175"/>
          </a:xfrm>
        </p:grpSpPr>
        <p:sp>
          <p:nvSpPr>
            <p:cNvPr id="456" name="Shape 456"/>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7" name="Shape 457"/>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8" name="Shape 458"/>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9" name="Shape 459"/>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60" name="Shape 460"/>
          <p:cNvGrpSpPr/>
          <p:nvPr/>
        </p:nvGrpSpPr>
        <p:grpSpPr>
          <a:xfrm>
            <a:off x="5652233" y="2634938"/>
            <a:ext cx="170936" cy="569101"/>
            <a:chOff x="3384375" y="2267500"/>
            <a:chExt cx="203375" cy="507825"/>
          </a:xfrm>
        </p:grpSpPr>
        <p:sp>
          <p:nvSpPr>
            <p:cNvPr id="461" name="Shape 461"/>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2" name="Shape 462"/>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63" name="Shape 463"/>
          <p:cNvGrpSpPr/>
          <p:nvPr/>
        </p:nvGrpSpPr>
        <p:grpSpPr>
          <a:xfrm>
            <a:off x="6797542" y="2707249"/>
            <a:ext cx="140237" cy="424452"/>
            <a:chOff x="4747025" y="2332025"/>
            <a:chExt cx="166850" cy="378750"/>
          </a:xfrm>
        </p:grpSpPr>
        <p:sp>
          <p:nvSpPr>
            <p:cNvPr id="464" name="Shape 464"/>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5" name="Shape 465"/>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66" name="Shape 466"/>
          <p:cNvGrpSpPr/>
          <p:nvPr/>
        </p:nvGrpSpPr>
        <p:grpSpPr>
          <a:xfrm>
            <a:off x="6230015" y="2637655"/>
            <a:ext cx="145343" cy="563639"/>
            <a:chOff x="4071800" y="2269925"/>
            <a:chExt cx="172925" cy="502950"/>
          </a:xfrm>
        </p:grpSpPr>
        <p:sp>
          <p:nvSpPr>
            <p:cNvPr id="467" name="Shape 467"/>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8" name="Shape 468"/>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69" name="Shape 469"/>
          <p:cNvSpPr/>
          <p:nvPr/>
        </p:nvSpPr>
        <p:spPr>
          <a:xfrm>
            <a:off x="7272636" y="2697122"/>
            <a:ext cx="320377" cy="450367"/>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70" name="Shape 470"/>
          <p:cNvGrpSpPr/>
          <p:nvPr/>
        </p:nvGrpSpPr>
        <p:grpSpPr>
          <a:xfrm>
            <a:off x="7827720" y="2705203"/>
            <a:ext cx="345970" cy="434005"/>
            <a:chOff x="5972700" y="2330200"/>
            <a:chExt cx="411625" cy="387275"/>
          </a:xfrm>
        </p:grpSpPr>
        <p:sp>
          <p:nvSpPr>
            <p:cNvPr id="471" name="Shape 47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2" name="Shape 47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73" name="Shape 473"/>
          <p:cNvGrpSpPr/>
          <p:nvPr/>
        </p:nvGrpSpPr>
        <p:grpSpPr>
          <a:xfrm>
            <a:off x="3423017" y="3409374"/>
            <a:ext cx="109538" cy="532260"/>
            <a:chOff x="732125" y="2958550"/>
            <a:chExt cx="130325" cy="474950"/>
          </a:xfrm>
        </p:grpSpPr>
        <p:sp>
          <p:nvSpPr>
            <p:cNvPr id="474" name="Shape 474"/>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5" name="Shape 475"/>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6" name="Shape 476"/>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7" name="Shape 477"/>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8" name="Shape 478"/>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9" name="Shape 479"/>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0" name="Shape 480"/>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1" name="Shape 481"/>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82" name="Shape 482"/>
          <p:cNvSpPr/>
          <p:nvPr/>
        </p:nvSpPr>
        <p:spPr>
          <a:xfrm>
            <a:off x="4439938" y="3388346"/>
            <a:ext cx="335737" cy="574565"/>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3" name="Shape 483"/>
          <p:cNvSpPr/>
          <p:nvPr/>
        </p:nvSpPr>
        <p:spPr>
          <a:xfrm>
            <a:off x="3891207" y="3388346"/>
            <a:ext cx="248745" cy="574565"/>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84" name="Shape 484"/>
          <p:cNvGrpSpPr/>
          <p:nvPr/>
        </p:nvGrpSpPr>
        <p:grpSpPr>
          <a:xfrm>
            <a:off x="4978762" y="3426436"/>
            <a:ext cx="387932" cy="489955"/>
            <a:chOff x="2583100" y="2973775"/>
            <a:chExt cx="461550" cy="437200"/>
          </a:xfrm>
        </p:grpSpPr>
        <p:sp>
          <p:nvSpPr>
            <p:cNvPr id="485" name="Shape 485"/>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6" name="Shape 486"/>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87" name="Shape 487"/>
          <p:cNvSpPr/>
          <p:nvPr/>
        </p:nvSpPr>
        <p:spPr>
          <a:xfrm>
            <a:off x="6689707" y="3438162"/>
            <a:ext cx="356203" cy="474937"/>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88" name="Shape 488"/>
          <p:cNvGrpSpPr/>
          <p:nvPr/>
        </p:nvGrpSpPr>
        <p:grpSpPr>
          <a:xfrm>
            <a:off x="7218212" y="3463978"/>
            <a:ext cx="435021" cy="431260"/>
            <a:chOff x="5247525" y="3007275"/>
            <a:chExt cx="517575" cy="384825"/>
          </a:xfrm>
        </p:grpSpPr>
        <p:sp>
          <p:nvSpPr>
            <p:cNvPr id="489" name="Shape 489"/>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0" name="Shape 490"/>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91" name="Shape 491"/>
          <p:cNvGrpSpPr/>
          <p:nvPr/>
        </p:nvGrpSpPr>
        <p:grpSpPr>
          <a:xfrm>
            <a:off x="6129197" y="3439407"/>
            <a:ext cx="342881" cy="466757"/>
            <a:chOff x="3951850" y="2985350"/>
            <a:chExt cx="407950" cy="416500"/>
          </a:xfrm>
        </p:grpSpPr>
        <p:sp>
          <p:nvSpPr>
            <p:cNvPr id="492" name="Shape 49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3" name="Shape 49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4" name="Shape 49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5" name="Shape 49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96" name="Shape 496"/>
          <p:cNvGrpSpPr/>
          <p:nvPr/>
        </p:nvGrpSpPr>
        <p:grpSpPr>
          <a:xfrm>
            <a:off x="3285869" y="4225472"/>
            <a:ext cx="397136" cy="406689"/>
            <a:chOff x="568950" y="3686775"/>
            <a:chExt cx="472500" cy="362900"/>
          </a:xfrm>
        </p:grpSpPr>
        <p:sp>
          <p:nvSpPr>
            <p:cNvPr id="497" name="Shape 497"/>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8" name="Shape 498"/>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9" name="Shape 499"/>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00" name="Shape 500"/>
          <p:cNvSpPr/>
          <p:nvPr/>
        </p:nvSpPr>
        <p:spPr>
          <a:xfrm>
            <a:off x="7862710" y="3416336"/>
            <a:ext cx="270220" cy="518616"/>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01" name="Shape 501"/>
          <p:cNvGrpSpPr/>
          <p:nvPr/>
        </p:nvGrpSpPr>
        <p:grpSpPr>
          <a:xfrm>
            <a:off x="3853922" y="4259595"/>
            <a:ext cx="377699" cy="338469"/>
            <a:chOff x="1244800" y="3717225"/>
            <a:chExt cx="449375" cy="302025"/>
          </a:xfrm>
        </p:grpSpPr>
        <p:sp>
          <p:nvSpPr>
            <p:cNvPr id="502" name="Shape 502"/>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3" name="Shape 503"/>
            <p:cNvSpPr/>
            <p:nvPr/>
          </p:nvSpPr>
          <p:spPr>
            <a:xfrm>
              <a:off x="1244800" y="3795150"/>
              <a:ext cx="449375" cy="25"/>
            </a:xfrm>
            <a:custGeom>
              <a:avLst/>
              <a:gdLst/>
              <a:ahLst/>
              <a:cxnLst/>
              <a:rect l="0" t="0" r="0" b="0"/>
              <a:pathLst>
                <a:path w="17975" h="1" fill="none" extrusionOk="0">
                  <a:moveTo>
                    <a:pt x="17974"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4" name="Shape 504"/>
            <p:cNvSpPr/>
            <p:nvPr/>
          </p:nvSpPr>
          <p:spPr>
            <a:xfrm>
              <a:off x="1244800" y="3853000"/>
              <a:ext cx="449375" cy="25"/>
            </a:xfrm>
            <a:custGeom>
              <a:avLst/>
              <a:gdLst/>
              <a:ahLst/>
              <a:cxnLst/>
              <a:rect l="0" t="0" r="0" b="0"/>
              <a:pathLst>
                <a:path w="17975" h="1" fill="none" extrusionOk="0">
                  <a:moveTo>
                    <a:pt x="0" y="0"/>
                  </a:moveTo>
                  <a:lnTo>
                    <a:pt x="17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5" name="Shape 505"/>
            <p:cNvSpPr/>
            <p:nvPr/>
          </p:nvSpPr>
          <p:spPr>
            <a:xfrm>
              <a:off x="1302625" y="3893800"/>
              <a:ext cx="161375" cy="25"/>
            </a:xfrm>
            <a:custGeom>
              <a:avLst/>
              <a:gdLst/>
              <a:ahLst/>
              <a:cxnLst/>
              <a:rect l="0" t="0" r="0" b="0"/>
              <a:pathLst>
                <a:path w="6455" h="1" fill="none" extrusionOk="0">
                  <a:moveTo>
                    <a:pt x="6455"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p:nvPr/>
          </p:nvSpPr>
          <p:spPr>
            <a:xfrm>
              <a:off x="1302625" y="3933975"/>
              <a:ext cx="110250" cy="25"/>
            </a:xfrm>
            <a:custGeom>
              <a:avLst/>
              <a:gdLst/>
              <a:ahLst/>
              <a:cxnLst/>
              <a:rect l="0" t="0" r="0" b="0"/>
              <a:pathLst>
                <a:path w="4410" h="1" fill="none" extrusionOk="0">
                  <a:moveTo>
                    <a:pt x="4409" y="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7" name="Shape 507"/>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08" name="Shape 508"/>
          <p:cNvGrpSpPr/>
          <p:nvPr/>
        </p:nvGrpSpPr>
        <p:grpSpPr>
          <a:xfrm>
            <a:off x="4424011" y="4233652"/>
            <a:ext cx="367466" cy="382819"/>
            <a:chOff x="1923075" y="3694075"/>
            <a:chExt cx="437200" cy="341600"/>
          </a:xfrm>
        </p:grpSpPr>
        <p:sp>
          <p:nvSpPr>
            <p:cNvPr id="509" name="Shape 509"/>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0" name="Shape 51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1" name="Shape 511"/>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2" name="Shape 512"/>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3" name="Shape 513"/>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4" name="Shape 514"/>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5" name="Shape 515"/>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6" name="Shape 516"/>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7" name="Shape 517"/>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18" name="Shape 518"/>
          <p:cNvGrpSpPr/>
          <p:nvPr/>
        </p:nvGrpSpPr>
        <p:grpSpPr>
          <a:xfrm>
            <a:off x="4992568" y="4227517"/>
            <a:ext cx="360301" cy="394417"/>
            <a:chOff x="2599525" y="3688600"/>
            <a:chExt cx="428675" cy="351950"/>
          </a:xfrm>
        </p:grpSpPr>
        <p:sp>
          <p:nvSpPr>
            <p:cNvPr id="519" name="Shape 519"/>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0" name="Shape 520"/>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1" name="Shape 521"/>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22" name="Shape 522"/>
          <p:cNvGrpSpPr/>
          <p:nvPr/>
        </p:nvGrpSpPr>
        <p:grpSpPr>
          <a:xfrm>
            <a:off x="5574950" y="4200228"/>
            <a:ext cx="333699" cy="438768"/>
            <a:chOff x="3292425" y="3664250"/>
            <a:chExt cx="397025" cy="391525"/>
          </a:xfrm>
        </p:grpSpPr>
        <p:sp>
          <p:nvSpPr>
            <p:cNvPr id="523" name="Shape 523"/>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4" name="Shape 524"/>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5" name="Shape 525"/>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26" name="Shape 526"/>
          <p:cNvGrpSpPr/>
          <p:nvPr/>
        </p:nvGrpSpPr>
        <p:grpSpPr>
          <a:xfrm>
            <a:off x="6112807" y="4256849"/>
            <a:ext cx="369525" cy="357576"/>
            <a:chOff x="3932350" y="3714775"/>
            <a:chExt cx="439650" cy="319075"/>
          </a:xfrm>
        </p:grpSpPr>
        <p:sp>
          <p:nvSpPr>
            <p:cNvPr id="527" name="Shape 52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8" name="Shape 52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9" name="Shape 52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0" name="Shape 53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1" name="Shape 53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32" name="Shape 532"/>
          <p:cNvGrpSpPr/>
          <p:nvPr/>
        </p:nvGrpSpPr>
        <p:grpSpPr>
          <a:xfrm>
            <a:off x="6677790" y="4256849"/>
            <a:ext cx="369504" cy="357576"/>
            <a:chOff x="4604550" y="3714775"/>
            <a:chExt cx="439625" cy="319075"/>
          </a:xfrm>
        </p:grpSpPr>
        <p:sp>
          <p:nvSpPr>
            <p:cNvPr id="533" name="Shape 533"/>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4" name="Shape 534"/>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35" name="Shape 535"/>
          <p:cNvGrpSpPr/>
          <p:nvPr/>
        </p:nvGrpSpPr>
        <p:grpSpPr>
          <a:xfrm>
            <a:off x="7256075" y="4220009"/>
            <a:ext cx="353136" cy="418316"/>
            <a:chOff x="5292575" y="3681900"/>
            <a:chExt cx="420150" cy="373275"/>
          </a:xfrm>
        </p:grpSpPr>
        <p:sp>
          <p:nvSpPr>
            <p:cNvPr id="536" name="Shape 536"/>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8" name="Shape 538"/>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9" name="Shape 539"/>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0" name="Shape 540"/>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1" name="Shape 541"/>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2" name="Shape 542"/>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3" name="Shape 543"/>
          <p:cNvGrpSpPr/>
          <p:nvPr/>
        </p:nvGrpSpPr>
        <p:grpSpPr>
          <a:xfrm>
            <a:off x="7801099" y="4166777"/>
            <a:ext cx="393059" cy="524079"/>
            <a:chOff x="5941025" y="3634400"/>
            <a:chExt cx="467650" cy="467650"/>
          </a:xfrm>
        </p:grpSpPr>
        <p:sp>
          <p:nvSpPr>
            <p:cNvPr id="544" name="Shape 544"/>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5" name="Shape 545"/>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7" name="Shape 547"/>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8" name="Shape 548"/>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9" name="Shape 549"/>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0" name="Shape 550"/>
          <p:cNvGrpSpPr/>
          <p:nvPr/>
        </p:nvGrpSpPr>
        <p:grpSpPr>
          <a:xfrm>
            <a:off x="8391172" y="4200228"/>
            <a:ext cx="342881" cy="457203"/>
            <a:chOff x="6643075" y="3664250"/>
            <a:chExt cx="407950" cy="407975"/>
          </a:xfrm>
        </p:grpSpPr>
        <p:sp>
          <p:nvSpPr>
            <p:cNvPr id="551" name="Shape 55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2" name="Shape 55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3" name="Shape 553"/>
          <p:cNvGrpSpPr/>
          <p:nvPr/>
        </p:nvGrpSpPr>
        <p:grpSpPr>
          <a:xfrm>
            <a:off x="3292004" y="4934433"/>
            <a:ext cx="371564" cy="495391"/>
            <a:chOff x="576250" y="4319400"/>
            <a:chExt cx="442075" cy="442050"/>
          </a:xfrm>
        </p:grpSpPr>
        <p:sp>
          <p:nvSpPr>
            <p:cNvPr id="554" name="Shape 55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5" name="Shape 55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6" name="Shape 55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7" name="Shape 55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58" name="Shape 558"/>
          <p:cNvSpPr/>
          <p:nvPr/>
        </p:nvSpPr>
        <p:spPr>
          <a:xfrm>
            <a:off x="3841669" y="5030830"/>
            <a:ext cx="402263" cy="302972"/>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9" name="Shape 559"/>
          <p:cNvSpPr/>
          <p:nvPr/>
        </p:nvSpPr>
        <p:spPr>
          <a:xfrm>
            <a:off x="6132392" y="4955070"/>
            <a:ext cx="340843" cy="45448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0" name="Shape 560"/>
          <p:cNvSpPr/>
          <p:nvPr/>
        </p:nvSpPr>
        <p:spPr>
          <a:xfrm>
            <a:off x="5567386" y="4983733"/>
            <a:ext cx="340843" cy="397164"/>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1" name="Shape 561"/>
          <p:cNvSpPr/>
          <p:nvPr/>
        </p:nvSpPr>
        <p:spPr>
          <a:xfrm>
            <a:off x="6695863" y="4953024"/>
            <a:ext cx="343911" cy="458576"/>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62" name="Shape 562"/>
          <p:cNvGrpSpPr/>
          <p:nvPr/>
        </p:nvGrpSpPr>
        <p:grpSpPr>
          <a:xfrm>
            <a:off x="7235609" y="4959676"/>
            <a:ext cx="394068" cy="434005"/>
            <a:chOff x="5268225" y="4341925"/>
            <a:chExt cx="468850" cy="387275"/>
          </a:xfrm>
        </p:grpSpPr>
        <p:sp>
          <p:nvSpPr>
            <p:cNvPr id="563" name="Shape 563"/>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4" name="Shape 564"/>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5" name="Shape 565"/>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6" name="Shape 566"/>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7" name="Shape 567"/>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8" name="Shape 568"/>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9" name="Shape 569"/>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0" name="Shape 570"/>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1" name="Shape 571"/>
          <p:cNvGrpSpPr/>
          <p:nvPr/>
        </p:nvGrpSpPr>
        <p:grpSpPr>
          <a:xfrm>
            <a:off x="7820555" y="4946032"/>
            <a:ext cx="354144" cy="472192"/>
            <a:chOff x="5964175" y="4329750"/>
            <a:chExt cx="421350" cy="421350"/>
          </a:xfrm>
        </p:grpSpPr>
        <p:sp>
          <p:nvSpPr>
            <p:cNvPr id="572" name="Shape 572"/>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3" name="Shape 573"/>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4" name="Shape 574"/>
          <p:cNvGrpSpPr/>
          <p:nvPr/>
        </p:nvGrpSpPr>
        <p:grpSpPr>
          <a:xfrm>
            <a:off x="3856464" y="5699345"/>
            <a:ext cx="372593" cy="480401"/>
            <a:chOff x="1247825" y="5001950"/>
            <a:chExt cx="443300" cy="428675"/>
          </a:xfrm>
        </p:grpSpPr>
        <p:sp>
          <p:nvSpPr>
            <p:cNvPr id="575" name="Shape 575"/>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6" name="Shape 576"/>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7" name="Shape 577"/>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8" name="Shape 578"/>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9" name="Shape 579"/>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0" name="Shape 580"/>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1" name="Shape 581"/>
          <p:cNvGrpSpPr/>
          <p:nvPr/>
        </p:nvGrpSpPr>
        <p:grpSpPr>
          <a:xfrm>
            <a:off x="4454710" y="5675446"/>
            <a:ext cx="306068" cy="519988"/>
            <a:chOff x="1959600" y="4980625"/>
            <a:chExt cx="364150" cy="464000"/>
          </a:xfrm>
        </p:grpSpPr>
        <p:sp>
          <p:nvSpPr>
            <p:cNvPr id="582" name="Shape 582"/>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3" name="Shape 583"/>
            <p:cNvSpPr/>
            <p:nvPr/>
          </p:nvSpPr>
          <p:spPr>
            <a:xfrm>
              <a:off x="2053375" y="5121275"/>
              <a:ext cx="176600" cy="25"/>
            </a:xfrm>
            <a:custGeom>
              <a:avLst/>
              <a:gdLst/>
              <a:ahLst/>
              <a:cxnLst/>
              <a:rect l="0" t="0" r="0" b="0"/>
              <a:pathLst>
                <a:path w="7064" h="1" fill="none" extrusionOk="0">
                  <a:moveTo>
                    <a:pt x="1" y="1"/>
                  </a:moveTo>
                  <a:lnTo>
                    <a:pt x="706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4" name="Shape 584"/>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5" name="Shape 585"/>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6" name="Shape 586"/>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7" name="Shape 587"/>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9" name="Shape 589"/>
          <p:cNvGrpSpPr/>
          <p:nvPr/>
        </p:nvGrpSpPr>
        <p:grpSpPr>
          <a:xfrm>
            <a:off x="4997190" y="5695254"/>
            <a:ext cx="351076" cy="481073"/>
            <a:chOff x="2605025" y="4998300"/>
            <a:chExt cx="417700" cy="429275"/>
          </a:xfrm>
        </p:grpSpPr>
        <p:sp>
          <p:nvSpPr>
            <p:cNvPr id="590" name="Shape 590"/>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93" name="Shape 593"/>
          <p:cNvGrpSpPr/>
          <p:nvPr/>
        </p:nvGrpSpPr>
        <p:grpSpPr>
          <a:xfrm>
            <a:off x="5527882" y="5699344"/>
            <a:ext cx="419661" cy="466056"/>
            <a:chOff x="3236425" y="5001950"/>
            <a:chExt cx="499300" cy="415875"/>
          </a:xfrm>
        </p:grpSpPr>
        <p:sp>
          <p:nvSpPr>
            <p:cNvPr id="594" name="Shape 594"/>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5" name="Shape 595"/>
            <p:cNvSpPr/>
            <p:nvPr/>
          </p:nvSpPr>
          <p:spPr>
            <a:xfrm>
              <a:off x="3294875" y="5330725"/>
              <a:ext cx="382400" cy="25"/>
            </a:xfrm>
            <a:custGeom>
              <a:avLst/>
              <a:gdLst/>
              <a:ahLst/>
              <a:cxnLst/>
              <a:rect l="0" t="0" r="0" b="0"/>
              <a:pathLst>
                <a:path w="15296" h="1" fill="none" extrusionOk="0">
                  <a:moveTo>
                    <a:pt x="0" y="1"/>
                  </a:moveTo>
                  <a:lnTo>
                    <a:pt x="1529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6" name="Shape 596"/>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7" name="Shape 597"/>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8" name="Shape 598"/>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9" name="Shape 599"/>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0" name="Shape 600"/>
          <p:cNvGrpSpPr/>
          <p:nvPr/>
        </p:nvGrpSpPr>
        <p:grpSpPr>
          <a:xfrm>
            <a:off x="6143001" y="5675446"/>
            <a:ext cx="319368" cy="507017"/>
            <a:chOff x="3968275" y="4980625"/>
            <a:chExt cx="379975" cy="452425"/>
          </a:xfrm>
        </p:grpSpPr>
        <p:sp>
          <p:nvSpPr>
            <p:cNvPr id="601" name="Shape 601"/>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2" name="Shape 602"/>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3" name="Shape 603"/>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4" name="Shape 604"/>
          <p:cNvGrpSpPr/>
          <p:nvPr/>
        </p:nvGrpSpPr>
        <p:grpSpPr>
          <a:xfrm>
            <a:off x="7798534" y="5788718"/>
            <a:ext cx="404322" cy="293445"/>
            <a:chOff x="5937975" y="5081700"/>
            <a:chExt cx="481050" cy="261850"/>
          </a:xfrm>
        </p:grpSpPr>
        <p:sp>
          <p:nvSpPr>
            <p:cNvPr id="605" name="Shape 605"/>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6" name="Shape 606"/>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7" name="Shape 607"/>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8" name="Shape 608"/>
          <p:cNvGrpSpPr/>
          <p:nvPr/>
        </p:nvGrpSpPr>
        <p:grpSpPr>
          <a:xfrm>
            <a:off x="8416743" y="5732095"/>
            <a:ext cx="290182" cy="444904"/>
            <a:chOff x="6673500" y="5031175"/>
            <a:chExt cx="345250" cy="397000"/>
          </a:xfrm>
        </p:grpSpPr>
        <p:sp>
          <p:nvSpPr>
            <p:cNvPr id="609" name="Shape 609"/>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0" name="Shape 610"/>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2" name="Shape 612"/>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3" name="Shape 613"/>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14" name="Shape 614"/>
          <p:cNvGrpSpPr/>
          <p:nvPr/>
        </p:nvGrpSpPr>
        <p:grpSpPr>
          <a:xfrm>
            <a:off x="6108730" y="431622"/>
            <a:ext cx="387932" cy="461293"/>
            <a:chOff x="3927500" y="301425"/>
            <a:chExt cx="461550" cy="411625"/>
          </a:xfrm>
        </p:grpSpPr>
        <p:sp>
          <p:nvSpPr>
            <p:cNvPr id="615" name="Shape 61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7" name="Shape 61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8" name="Shape 61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9" name="Shape 61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0" name="Shape 62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1" name="Shape 62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2" name="Shape 62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3" name="Shape 62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4" name="Shape 62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5" name="Shape 62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6" name="Shape 62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7" name="Shape 62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8" name="Shape 62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9" name="Shape 62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0" name="Shape 63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1" name="Shape 63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2" name="Shape 63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3" name="Shape 63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4" name="Shape 63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5" name="Shape 63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6" name="Shape 63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7" name="Shape 63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8" name="Shape 63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9" name="Shape 63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0" name="Shape 64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1" name="Shape 64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42" name="Shape 642"/>
          <p:cNvGrpSpPr/>
          <p:nvPr/>
        </p:nvGrpSpPr>
        <p:grpSpPr>
          <a:xfrm>
            <a:off x="8396278" y="440503"/>
            <a:ext cx="332669" cy="443559"/>
            <a:chOff x="6649150" y="309350"/>
            <a:chExt cx="395800" cy="395800"/>
          </a:xfrm>
        </p:grpSpPr>
        <p:sp>
          <p:nvSpPr>
            <p:cNvPr id="643" name="Shape 643"/>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4" name="Shape 644"/>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5" name="Shape 645"/>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6" name="Shape 646"/>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7" name="Shape 647"/>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8" name="Shape 648"/>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9" name="Shape 649"/>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0" name="Shape 65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1" name="Shape 651"/>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2" name="Shape 652"/>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3" name="Shape 653"/>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4" name="Shape 654"/>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5" name="Shape 655"/>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6" name="Shape 656"/>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7" name="Shape 657"/>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8" name="Shape 658"/>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9" name="Shape 659"/>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0" name="Shape 660"/>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1" name="Shape 661"/>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2" name="Shape 662"/>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3" name="Shape 663"/>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4" name="Shape 664"/>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5" name="Shape 665"/>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66" name="Shape 666"/>
          <p:cNvGrpSpPr/>
          <p:nvPr/>
        </p:nvGrpSpPr>
        <p:grpSpPr>
          <a:xfrm>
            <a:off x="7828729" y="450730"/>
            <a:ext cx="337796" cy="426497"/>
            <a:chOff x="5973900" y="318475"/>
            <a:chExt cx="401900" cy="380575"/>
          </a:xfrm>
        </p:grpSpPr>
        <p:sp>
          <p:nvSpPr>
            <p:cNvPr id="667" name="Shape 667"/>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8" name="Shape 668"/>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9" name="Shape 669"/>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0" name="Shape 670"/>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1" name="Shape 671"/>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2" name="Shape 672"/>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3" name="Shape 673"/>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4" name="Shape 674"/>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a:off x="6024450" y="573000"/>
              <a:ext cx="300800" cy="25"/>
            </a:xfrm>
            <a:custGeom>
              <a:avLst/>
              <a:gdLst/>
              <a:ahLst/>
              <a:cxnLst/>
              <a:rect l="0" t="0" r="0" b="0"/>
              <a:pathLst>
                <a:path w="12032" h="1" fill="none" extrusionOk="0">
                  <a:moveTo>
                    <a:pt x="0" y="0"/>
                  </a:moveTo>
                  <a:lnTo>
                    <a:pt x="12032"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6" name="Shape 676"/>
            <p:cNvSpPr/>
            <p:nvPr/>
          </p:nvSpPr>
          <p:spPr>
            <a:xfrm>
              <a:off x="6024450" y="514550"/>
              <a:ext cx="300800" cy="25"/>
            </a:xfrm>
            <a:custGeom>
              <a:avLst/>
              <a:gdLst/>
              <a:ahLst/>
              <a:cxnLst/>
              <a:rect l="0" t="0" r="0" b="0"/>
              <a:pathLst>
                <a:path w="12032" h="1" fill="none" extrusionOk="0">
                  <a:moveTo>
                    <a:pt x="0" y="0"/>
                  </a:moveTo>
                  <a:lnTo>
                    <a:pt x="12032"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a:off x="6264950" y="456100"/>
              <a:ext cx="25" cy="175375"/>
            </a:xfrm>
            <a:custGeom>
              <a:avLst/>
              <a:gdLst/>
              <a:ahLst/>
              <a:cxnLst/>
              <a:rect l="0" t="0" r="0" b="0"/>
              <a:pathLst>
                <a:path w="1" h="7015" fill="none" extrusionOk="0">
                  <a:moveTo>
                    <a:pt x="1" y="0"/>
                  </a:moveTo>
                  <a:lnTo>
                    <a:pt x="1" y="701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8" name="Shape 678"/>
            <p:cNvSpPr/>
            <p:nvPr/>
          </p:nvSpPr>
          <p:spPr>
            <a:xfrm>
              <a:off x="6204675" y="456100"/>
              <a:ext cx="25" cy="175375"/>
            </a:xfrm>
            <a:custGeom>
              <a:avLst/>
              <a:gdLst/>
              <a:ahLst/>
              <a:cxnLst/>
              <a:rect l="0" t="0" r="0" b="0"/>
              <a:pathLst>
                <a:path w="1" h="7015" fill="none" extrusionOk="0">
                  <a:moveTo>
                    <a:pt x="0" y="0"/>
                  </a:moveTo>
                  <a:lnTo>
                    <a:pt x="0" y="701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9" name="Shape 679"/>
            <p:cNvSpPr/>
            <p:nvPr/>
          </p:nvSpPr>
          <p:spPr>
            <a:xfrm>
              <a:off x="6145000" y="456100"/>
              <a:ext cx="25" cy="175375"/>
            </a:xfrm>
            <a:custGeom>
              <a:avLst/>
              <a:gdLst/>
              <a:ahLst/>
              <a:cxnLst/>
              <a:rect l="0" t="0" r="0" b="0"/>
              <a:pathLst>
                <a:path w="1" h="7015" fill="none" extrusionOk="0">
                  <a:moveTo>
                    <a:pt x="1" y="0"/>
                  </a:moveTo>
                  <a:lnTo>
                    <a:pt x="1" y="701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0" name="Shape 680"/>
            <p:cNvSpPr/>
            <p:nvPr/>
          </p:nvSpPr>
          <p:spPr>
            <a:xfrm>
              <a:off x="6084725" y="456100"/>
              <a:ext cx="25" cy="175375"/>
            </a:xfrm>
            <a:custGeom>
              <a:avLst/>
              <a:gdLst/>
              <a:ahLst/>
              <a:cxnLst/>
              <a:rect l="0" t="0" r="0" b="0"/>
              <a:pathLst>
                <a:path w="1" h="7015" fill="none" extrusionOk="0">
                  <a:moveTo>
                    <a:pt x="1" y="0"/>
                  </a:moveTo>
                  <a:lnTo>
                    <a:pt x="1" y="701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1" name="Shape 681"/>
          <p:cNvGrpSpPr/>
          <p:nvPr/>
        </p:nvGrpSpPr>
        <p:grpSpPr>
          <a:xfrm>
            <a:off x="3873883" y="1135121"/>
            <a:ext cx="342881" cy="557503"/>
            <a:chOff x="1268550" y="929175"/>
            <a:chExt cx="407950" cy="497475"/>
          </a:xfrm>
        </p:grpSpPr>
        <p:sp>
          <p:nvSpPr>
            <p:cNvPr id="682" name="Shape 682"/>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3" name="Shape 683"/>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4" name="Shape 684"/>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5" name="Shape 685"/>
          <p:cNvGrpSpPr/>
          <p:nvPr/>
        </p:nvGrpSpPr>
        <p:grpSpPr>
          <a:xfrm>
            <a:off x="8359947" y="1156273"/>
            <a:ext cx="405331" cy="518616"/>
            <a:chOff x="6605925" y="948050"/>
            <a:chExt cx="482250" cy="462775"/>
          </a:xfrm>
        </p:grpSpPr>
        <p:sp>
          <p:nvSpPr>
            <p:cNvPr id="686" name="Shape 686"/>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7" name="Shape 687"/>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8" name="Shape 688"/>
            <p:cNvSpPr/>
            <p:nvPr/>
          </p:nvSpPr>
          <p:spPr>
            <a:xfrm>
              <a:off x="6847025" y="948050"/>
              <a:ext cx="25" cy="23775"/>
            </a:xfrm>
            <a:custGeom>
              <a:avLst/>
              <a:gdLst/>
              <a:ahLst/>
              <a:cxnLst/>
              <a:rect l="0" t="0" r="0" b="0"/>
              <a:pathLst>
                <a:path w="1" h="951" fill="none" extrusionOk="0">
                  <a:moveTo>
                    <a:pt x="1" y="951"/>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9" name="Shape 689"/>
            <p:cNvSpPr/>
            <p:nvPr/>
          </p:nvSpPr>
          <p:spPr>
            <a:xfrm>
              <a:off x="6847025" y="1001025"/>
              <a:ext cx="25" cy="183900"/>
            </a:xfrm>
            <a:custGeom>
              <a:avLst/>
              <a:gdLst/>
              <a:ahLst/>
              <a:cxnLst/>
              <a:rect l="0" t="0" r="0" b="0"/>
              <a:pathLst>
                <a:path w="1" h="7356" fill="none" extrusionOk="0">
                  <a:moveTo>
                    <a:pt x="1" y="1"/>
                  </a:moveTo>
                  <a:lnTo>
                    <a:pt x="1" y="735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0" name="Shape 690"/>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1" name="Shape 691"/>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2" name="Shape 692"/>
          <p:cNvGrpSpPr/>
          <p:nvPr/>
        </p:nvGrpSpPr>
        <p:grpSpPr>
          <a:xfrm>
            <a:off x="8454628" y="2692231"/>
            <a:ext cx="215966" cy="456531"/>
            <a:chOff x="6718575" y="2318625"/>
            <a:chExt cx="256950" cy="407375"/>
          </a:xfrm>
        </p:grpSpPr>
        <p:sp>
          <p:nvSpPr>
            <p:cNvPr id="693" name="Shape 69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4" name="Shape 69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5" name="Shape 69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6" name="Shape 69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7" name="Shape 69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8" name="Shape 69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9" name="Shape 69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0" name="Shape 70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1" name="Shape 701"/>
          <p:cNvGrpSpPr/>
          <p:nvPr/>
        </p:nvGrpSpPr>
        <p:grpSpPr>
          <a:xfrm>
            <a:off x="5556018" y="3528108"/>
            <a:ext cx="363369" cy="294819"/>
            <a:chOff x="3269900" y="3064500"/>
            <a:chExt cx="432325" cy="263075"/>
          </a:xfrm>
        </p:grpSpPr>
        <p:sp>
          <p:nvSpPr>
            <p:cNvPr id="702" name="Shape 702"/>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3" name="Shape 703"/>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4" name="Shape 704"/>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5" name="Shape 705"/>
          <p:cNvGrpSpPr/>
          <p:nvPr/>
        </p:nvGrpSpPr>
        <p:grpSpPr>
          <a:xfrm>
            <a:off x="8430044" y="3438035"/>
            <a:ext cx="265114" cy="496791"/>
            <a:chOff x="6689325" y="2984125"/>
            <a:chExt cx="315425" cy="443300"/>
          </a:xfrm>
        </p:grpSpPr>
        <p:sp>
          <p:nvSpPr>
            <p:cNvPr id="706" name="Shape 706"/>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7" name="Shape 707"/>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8" name="Shape 708"/>
            <p:cNvSpPr/>
            <p:nvPr/>
          </p:nvSpPr>
          <p:spPr>
            <a:xfrm>
              <a:off x="6761175" y="3117475"/>
              <a:ext cx="25" cy="261850"/>
            </a:xfrm>
            <a:custGeom>
              <a:avLst/>
              <a:gdLst/>
              <a:ahLst/>
              <a:cxnLst/>
              <a:rect l="0" t="0" r="0" b="0"/>
              <a:pathLst>
                <a:path w="1" h="10474" fill="none" extrusionOk="0">
                  <a:moveTo>
                    <a:pt x="1" y="10473"/>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9" name="Shape 709"/>
            <p:cNvSpPr/>
            <p:nvPr/>
          </p:nvSpPr>
          <p:spPr>
            <a:xfrm>
              <a:off x="6847025" y="3117475"/>
              <a:ext cx="25" cy="261850"/>
            </a:xfrm>
            <a:custGeom>
              <a:avLst/>
              <a:gdLst/>
              <a:ahLst/>
              <a:cxnLst/>
              <a:rect l="0" t="0" r="0" b="0"/>
              <a:pathLst>
                <a:path w="1" h="10474" fill="none" extrusionOk="0">
                  <a:moveTo>
                    <a:pt x="1" y="1"/>
                  </a:moveTo>
                  <a:lnTo>
                    <a:pt x="1" y="1047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0" name="Shape 710"/>
            <p:cNvSpPr/>
            <p:nvPr/>
          </p:nvSpPr>
          <p:spPr>
            <a:xfrm>
              <a:off x="6932875" y="3117475"/>
              <a:ext cx="25" cy="261850"/>
            </a:xfrm>
            <a:custGeom>
              <a:avLst/>
              <a:gdLst/>
              <a:ahLst/>
              <a:cxnLst/>
              <a:rect l="0" t="0" r="0" b="0"/>
              <a:pathLst>
                <a:path w="1" h="10474" fill="none" extrusionOk="0">
                  <a:moveTo>
                    <a:pt x="1" y="1"/>
                  </a:moveTo>
                  <a:lnTo>
                    <a:pt x="1" y="1047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11" name="Shape 711"/>
          <p:cNvGrpSpPr/>
          <p:nvPr/>
        </p:nvGrpSpPr>
        <p:grpSpPr>
          <a:xfrm>
            <a:off x="4478770" y="4897591"/>
            <a:ext cx="256415" cy="552712"/>
            <a:chOff x="1988225" y="4286525"/>
            <a:chExt cx="305075" cy="493200"/>
          </a:xfrm>
        </p:grpSpPr>
        <p:sp>
          <p:nvSpPr>
            <p:cNvPr id="712" name="Shape 71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3" name="Shape 71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4" name="Shape 71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5" name="Shape 71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6" name="Shape 71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7" name="Shape 71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8" name="Shape 71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19" name="Shape 719"/>
          <p:cNvGrpSpPr/>
          <p:nvPr/>
        </p:nvGrpSpPr>
        <p:grpSpPr>
          <a:xfrm>
            <a:off x="5022762" y="4936477"/>
            <a:ext cx="309640" cy="522707"/>
            <a:chOff x="2635450" y="4321225"/>
            <a:chExt cx="368400" cy="466425"/>
          </a:xfrm>
        </p:grpSpPr>
        <p:sp>
          <p:nvSpPr>
            <p:cNvPr id="720" name="Shape 72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1" name="Shape 72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2" name="Shape 72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3" name="Shape 72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4" name="Shape 72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5" name="Shape 72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26" name="Shape 726"/>
          <p:cNvGrpSpPr/>
          <p:nvPr/>
        </p:nvGrpSpPr>
        <p:grpSpPr>
          <a:xfrm>
            <a:off x="8391172" y="4923507"/>
            <a:ext cx="342881" cy="511780"/>
            <a:chOff x="6643075" y="4309650"/>
            <a:chExt cx="407950" cy="456675"/>
          </a:xfrm>
        </p:grpSpPr>
        <p:sp>
          <p:nvSpPr>
            <p:cNvPr id="727" name="Shape 727"/>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8" name="Shape 728"/>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9" name="Shape 729"/>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0" name="Shape 730"/>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1" name="Shape 731"/>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2" name="Shape 732"/>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3" name="Shape 733"/>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4" name="Shape 734"/>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5" name="Shape 735"/>
            <p:cNvSpPr/>
            <p:nvPr/>
          </p:nvSpPr>
          <p:spPr>
            <a:xfrm>
              <a:off x="6847025" y="4414975"/>
              <a:ext cx="25" cy="145550"/>
            </a:xfrm>
            <a:custGeom>
              <a:avLst/>
              <a:gdLst/>
              <a:ahLst/>
              <a:cxnLst/>
              <a:rect l="0" t="0" r="0" b="0"/>
              <a:pathLst>
                <a:path w="1" h="5822" fill="none" extrusionOk="0">
                  <a:moveTo>
                    <a:pt x="1" y="1"/>
                  </a:moveTo>
                  <a:lnTo>
                    <a:pt x="1" y="5822"/>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36" name="Shape 736"/>
          <p:cNvGrpSpPr/>
          <p:nvPr/>
        </p:nvGrpSpPr>
        <p:grpSpPr>
          <a:xfrm>
            <a:off x="7206444" y="5646112"/>
            <a:ext cx="452420" cy="578656"/>
            <a:chOff x="5233525" y="4954450"/>
            <a:chExt cx="538275" cy="516350"/>
          </a:xfrm>
        </p:grpSpPr>
        <p:sp>
          <p:nvSpPr>
            <p:cNvPr id="737" name="Shape 73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8" name="Shape 73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9" name="Shape 73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0" name="Shape 74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1" name="Shape 74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2" name="Shape 74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3" name="Shape 74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4" name="Shape 74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5" name="Shape 74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6" name="Shape 74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48" name="Shape 748"/>
          <p:cNvGrpSpPr/>
          <p:nvPr/>
        </p:nvGrpSpPr>
        <p:grpSpPr>
          <a:xfrm>
            <a:off x="6637363" y="5656339"/>
            <a:ext cx="460615" cy="558204"/>
            <a:chOff x="4556450" y="4963575"/>
            <a:chExt cx="548025" cy="498100"/>
          </a:xfrm>
        </p:grpSpPr>
        <p:sp>
          <p:nvSpPr>
            <p:cNvPr id="749" name="Shape 749"/>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0" name="Shape 750"/>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1" name="Shape 751"/>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2" name="Shape 752"/>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3" name="Shape 753"/>
            <p:cNvSpPr/>
            <p:nvPr/>
          </p:nvSpPr>
          <p:spPr>
            <a:xfrm>
              <a:off x="4830450" y="5213225"/>
              <a:ext cx="25" cy="248450"/>
            </a:xfrm>
            <a:custGeom>
              <a:avLst/>
              <a:gdLst/>
              <a:ahLst/>
              <a:cxnLst/>
              <a:rect l="0" t="0" r="0" b="0"/>
              <a:pathLst>
                <a:path w="1" h="9938" fill="none" extrusionOk="0">
                  <a:moveTo>
                    <a:pt x="0" y="0"/>
                  </a:moveTo>
                  <a:lnTo>
                    <a:pt x="0" y="9937"/>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54" name="Shape 754"/>
          <p:cNvGrpSpPr/>
          <p:nvPr/>
        </p:nvGrpSpPr>
        <p:grpSpPr>
          <a:xfrm>
            <a:off x="3254644" y="5777117"/>
            <a:ext cx="445254" cy="328243"/>
            <a:chOff x="531800" y="5071350"/>
            <a:chExt cx="529750" cy="292900"/>
          </a:xfrm>
        </p:grpSpPr>
        <p:sp>
          <p:nvSpPr>
            <p:cNvPr id="755" name="Shape 755"/>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6" name="Shape 756"/>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7" name="Shape 757"/>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8" name="Shape 758"/>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9" name="Shape 759"/>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0" name="Shape 760"/>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1" name="Shape 761"/>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2222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0080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Shape 781"/>
          <p:cNvSpPr txBox="1"/>
          <p:nvPr/>
        </p:nvSpPr>
        <p:spPr>
          <a:xfrm>
            <a:off x="1036700" y="3267267"/>
            <a:ext cx="7642800" cy="3427600"/>
          </a:xfrm>
          <a:prstGeom prst="rect">
            <a:avLst/>
          </a:prstGeom>
          <a:noFill/>
          <a:ln>
            <a:noFill/>
          </a:ln>
        </p:spPr>
        <p:txBody>
          <a:bodyPr lIns="91425" tIns="91425" rIns="91425" bIns="91425" anchor="t" anchorCtr="0">
            <a:noAutofit/>
          </a:bodyPr>
          <a:lstStyle/>
          <a:p>
            <a:pPr lvl="0">
              <a:lnSpc>
                <a:spcPct val="115000"/>
              </a:lnSpc>
              <a:spcBef>
                <a:spcPts val="0"/>
              </a:spcBef>
              <a:buNone/>
            </a:pPr>
            <a:r>
              <a:rPr lang="en" sz="3600" dirty="0">
                <a:solidFill>
                  <a:srgbClr val="222222"/>
                </a:solidFill>
              </a:rPr>
              <a:t>✋👆👉👍👤👦👧👨👩👪💃🏃💑❤</a:t>
            </a:r>
            <a:r>
              <a:rPr lang="en" sz="3600" dirty="0" smtClean="0">
                <a:solidFill>
                  <a:srgbClr val="222222"/>
                </a:solidFill>
              </a:rPr>
              <a:t>😂😉😋😒😭👶😸🐟🍒🍔💣📌📖🔨🎃🎈🎨🏈🏰🌏🔌🔑</a:t>
            </a:r>
            <a:endParaRPr lang="en" sz="2400" dirty="0">
              <a:solidFill>
                <a:srgbClr val="FF8700"/>
              </a:solidFill>
              <a:highlight>
                <a:srgbClr val="000000"/>
              </a:highlight>
              <a:latin typeface="Roboto"/>
              <a:ea typeface="Roboto"/>
              <a:cs typeface="Roboto"/>
              <a:sym typeface="Roboto"/>
            </a:endParaRPr>
          </a:p>
        </p:txBody>
      </p:sp>
    </p:spTree>
    <p:extLst>
      <p:ext uri="{BB962C8B-B14F-4D97-AF65-F5344CB8AC3E}">
        <p14:creationId xmlns:p14="http://schemas.microsoft.com/office/powerpoint/2010/main" val="290309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5891" t="37603" b="24794"/>
          <a:stretch/>
        </p:blipFill>
        <p:spPr>
          <a:xfrm>
            <a:off x="3491880" y="404664"/>
            <a:ext cx="2111558" cy="434864"/>
          </a:xfrm>
          <a:prstGeom prst="rect">
            <a:avLst/>
          </a:prstGeom>
        </p:spPr>
      </p:pic>
      <p:sp>
        <p:nvSpPr>
          <p:cNvPr id="12" name="Shape 113"/>
          <p:cNvSpPr/>
          <p:nvPr/>
        </p:nvSpPr>
        <p:spPr>
          <a:xfrm>
            <a:off x="323528" y="1795332"/>
            <a:ext cx="4761270" cy="1993708"/>
          </a:xfrm>
          <a:prstGeom prst="rect">
            <a:avLst/>
          </a:prstGeom>
          <a:ln w="12700">
            <a:miter lim="400000"/>
          </a:ln>
          <a:extLst>
            <a:ext uri="{C572A759-6A51-4108-AA02-DFA0A04FC94B}">
              <ma14:wrappingTextBoxFlag xmlns="" xmlns:ma14="http://schemas.microsoft.com/office/mac/drawingml/2011/main" val="1"/>
            </a:ext>
          </a:extLst>
        </p:spPr>
        <p:txBody>
          <a:bodyPr wrap="square" lIns="27093" tIns="27093" rIns="27093" bIns="27093" anchor="ctr">
            <a:spAutoFit/>
          </a:bodyPr>
          <a:lstStyle>
            <a:lvl1pPr algn="just" defTabSz="825500">
              <a:defRPr sz="2000">
                <a:solidFill>
                  <a:srgbClr val="000000"/>
                </a:solidFill>
                <a:latin typeface="Helvetica"/>
                <a:ea typeface="Helvetica"/>
                <a:cs typeface="Helvetica"/>
                <a:sym typeface="Helvetica"/>
              </a:defRPr>
            </a:lvl1pPr>
          </a:lstStyle>
          <a:p>
            <a:pPr lvl="0">
              <a:defRPr sz="1800"/>
            </a:pPr>
            <a:r>
              <a:rPr lang="en-US" sz="18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Online examination project </a:t>
            </a:r>
            <a:r>
              <a:rPr lang="en-US" sz="1800" dirty="0" smtClean="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is </a:t>
            </a:r>
            <a:r>
              <a:rPr lang="en-US" sz="18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a web portal </a:t>
            </a:r>
            <a:r>
              <a:rPr lang="en-US" sz="1800" dirty="0" smtClean="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aiming at helping the employers to ease the campus recruitment process by conducting </a:t>
            </a:r>
            <a:r>
              <a:rPr lang="en-US" sz="18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different examinations from this site for their hiring </a:t>
            </a:r>
            <a:r>
              <a:rPr lang="en-US" sz="1800" dirty="0" smtClean="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process while at the same time enhancing the experience of test takers and evaluators</a:t>
            </a:r>
            <a:endParaRPr sz="20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endParaRPr>
          </a:p>
        </p:txBody>
      </p:sp>
      <p:sp>
        <p:nvSpPr>
          <p:cNvPr id="19" name="Shape 119"/>
          <p:cNvSpPr/>
          <p:nvPr/>
        </p:nvSpPr>
        <p:spPr>
          <a:xfrm flipV="1">
            <a:off x="5364087" y="1343640"/>
            <a:ext cx="1" cy="4389616"/>
          </a:xfrm>
          <a:prstGeom prst="line">
            <a:avLst/>
          </a:prstGeom>
          <a:ln/>
        </p:spPr>
        <p:style>
          <a:lnRef idx="1">
            <a:schemeClr val="accent1"/>
          </a:lnRef>
          <a:fillRef idx="0">
            <a:schemeClr val="accent1"/>
          </a:fillRef>
          <a:effectRef idx="0">
            <a:schemeClr val="accent1"/>
          </a:effectRef>
          <a:fontRef idx="minor">
            <a:schemeClr val="tx1"/>
          </a:fontRef>
        </p:style>
        <p:txBody>
          <a:bodyPr lIns="27093" tIns="27093" rIns="27093" bIns="27093" anchor="ctr"/>
          <a:lstStyle/>
          <a:p>
            <a:pPr lvl="0" defTabSz="825500">
              <a:defRPr sz="2200">
                <a:solidFill>
                  <a:srgbClr val="000000"/>
                </a:solidFill>
              </a:defRPr>
            </a:pPr>
            <a:endParaRPr/>
          </a:p>
        </p:txBody>
      </p:sp>
      <p:sp>
        <p:nvSpPr>
          <p:cNvPr id="20" name="Shape 116"/>
          <p:cNvSpPr/>
          <p:nvPr/>
        </p:nvSpPr>
        <p:spPr>
          <a:xfrm>
            <a:off x="323528" y="4011891"/>
            <a:ext cx="1448901" cy="1217309"/>
          </a:xfrm>
          <a:prstGeom prst="rect">
            <a:avLst/>
          </a:prstGeom>
          <a:solidFill>
            <a:srgbClr val="47C6F8"/>
          </a:solidFill>
          <a:ln w="12700">
            <a:solidFill>
              <a:srgbClr val="3399FF"/>
            </a:solidFill>
            <a:miter lim="400000"/>
          </a:ln>
          <a:effectLst>
            <a:outerShdw blurRad="12700" dist="12700" dir="5400000" rotWithShape="0">
              <a:srgbClr val="000000">
                <a:alpha val="50000"/>
              </a:srgbClr>
            </a:outerShdw>
          </a:effectLst>
          <a:extLst>
            <a:ext uri="{C572A759-6A51-4108-AA02-DFA0A04FC94B}">
              <ma14:wrappingTextBoxFlag xmlns="" xmlns:ma14="http://schemas.microsoft.com/office/mac/drawingml/2011/main" val="1"/>
            </a:ext>
          </a:extLst>
        </p:spPr>
        <p:txBody>
          <a:bodyPr lIns="27093" tIns="27093" rIns="27093" bIns="27093" anchor="ctr"/>
          <a:lstStyle>
            <a:lvl1pPr defTabSz="825500">
              <a:defRPr sz="1600">
                <a:latin typeface="Calibri"/>
                <a:ea typeface="Calibri"/>
                <a:cs typeface="Calibri"/>
                <a:sym typeface="Calibri"/>
              </a:defRPr>
            </a:lvl1pPr>
          </a:lstStyle>
          <a:p>
            <a:pPr lvl="0">
              <a:defRPr sz="1800">
                <a:solidFill>
                  <a:srgbClr val="000000"/>
                </a:solidFill>
              </a:defRPr>
            </a:pPr>
            <a:r>
              <a:rPr lang="en-IN" sz="1500"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On stop platform for all the preinterview processes</a:t>
            </a:r>
            <a:endParaRPr sz="1500"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Shape 117"/>
          <p:cNvSpPr/>
          <p:nvPr/>
        </p:nvSpPr>
        <p:spPr>
          <a:xfrm>
            <a:off x="1979712" y="4011891"/>
            <a:ext cx="1448901" cy="1215778"/>
          </a:xfrm>
          <a:prstGeom prst="rect">
            <a:avLst/>
          </a:prstGeom>
          <a:solidFill>
            <a:srgbClr val="47C6F8"/>
          </a:solidFill>
          <a:ln w="12700">
            <a:solidFill>
              <a:srgbClr val="3399FF"/>
            </a:solidFill>
            <a:miter lim="400000"/>
          </a:ln>
          <a:effectLst>
            <a:outerShdw blurRad="12700" dist="12700" dir="5400000" rotWithShape="0">
              <a:srgbClr val="000000">
                <a:alpha val="50000"/>
              </a:srgbClr>
            </a:outerShdw>
          </a:effectLst>
          <a:extLst>
            <a:ext uri="{C572A759-6A51-4108-AA02-DFA0A04FC94B}">
              <ma14:wrappingTextBoxFlag xmlns="" xmlns:ma14="http://schemas.microsoft.com/office/mac/drawingml/2011/main" val="1"/>
            </a:ext>
          </a:extLst>
        </p:spPr>
        <p:txBody>
          <a:bodyPr lIns="27093" tIns="27093" rIns="27093" bIns="27093" anchor="ctr"/>
          <a:lstStyle>
            <a:lvl1pPr defTabSz="825500">
              <a:defRPr sz="1600">
                <a:latin typeface="Calibri"/>
                <a:ea typeface="Calibri"/>
                <a:cs typeface="Calibri"/>
                <a:sym typeface="Calibri"/>
              </a:defRPr>
            </a:lvl1pPr>
          </a:lstStyle>
          <a:p>
            <a:pPr lvl="0">
              <a:defRPr sz="1800">
                <a:solidFill>
                  <a:srgbClr val="000000"/>
                </a:solidFill>
              </a:defRPr>
            </a:pPr>
            <a:r>
              <a:rPr lang="en-IN" sz="1500"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Reducing overheads faced by the HR</a:t>
            </a:r>
            <a:endParaRPr sz="1500"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Shape 118"/>
          <p:cNvSpPr/>
          <p:nvPr/>
        </p:nvSpPr>
        <p:spPr>
          <a:xfrm>
            <a:off x="3635896" y="4011891"/>
            <a:ext cx="1448902" cy="1215778"/>
          </a:xfrm>
          <a:prstGeom prst="rect">
            <a:avLst/>
          </a:prstGeom>
          <a:solidFill>
            <a:srgbClr val="47C6F8"/>
          </a:solidFill>
          <a:ln w="12700">
            <a:solidFill>
              <a:srgbClr val="3399FF"/>
            </a:solidFill>
            <a:miter lim="400000"/>
          </a:ln>
          <a:effectLst>
            <a:outerShdw blurRad="12700" dist="12700" dir="5400000" rotWithShape="0">
              <a:srgbClr val="000000">
                <a:alpha val="50000"/>
              </a:srgbClr>
            </a:outerShdw>
          </a:effectLst>
          <a:extLst>
            <a:ext uri="{C572A759-6A51-4108-AA02-DFA0A04FC94B}">
              <ma14:wrappingTextBoxFlag xmlns="" xmlns:ma14="http://schemas.microsoft.com/office/mac/drawingml/2011/main" val="1"/>
            </a:ext>
          </a:extLst>
        </p:spPr>
        <p:txBody>
          <a:bodyPr lIns="27093" tIns="27093" rIns="27093" bIns="27093" anchor="ctr"/>
          <a:lstStyle>
            <a:lvl1pPr defTabSz="825500">
              <a:defRPr sz="1600">
                <a:latin typeface="Calibri"/>
                <a:ea typeface="Calibri"/>
                <a:cs typeface="Calibri"/>
                <a:sym typeface="Calibri"/>
              </a:defRPr>
            </a:lvl1pPr>
          </a:lstStyle>
          <a:p>
            <a:pPr lvl="0">
              <a:defRPr sz="1800">
                <a:solidFill>
                  <a:srgbClr val="000000"/>
                </a:solidFill>
              </a:defRPr>
            </a:pPr>
            <a:r>
              <a:rPr sz="1500" dirty="0">
                <a:solidFill>
                  <a:srgbClr val="444444"/>
                </a:solidFill>
                <a:latin typeface="Lato Medium" panose="020F0502020204030203" pitchFamily="34" charset="0"/>
                <a:ea typeface="Lato Medium" panose="020F0502020204030203" pitchFamily="34" charset="0"/>
                <a:cs typeface="Lato Medium" panose="020F0502020204030203" pitchFamily="34" charset="0"/>
              </a:rPr>
              <a:t>Initiate business requests and track progress</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Tree>
    <p:extLst>
      <p:ext uri="{BB962C8B-B14F-4D97-AF65-F5344CB8AC3E}">
        <p14:creationId xmlns:p14="http://schemas.microsoft.com/office/powerpoint/2010/main" val="15537410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arallelogram 4"/>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Parallelogram 5"/>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10" name="TextBox 9"/>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11" name="TextBox 10"/>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Problem Statement</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3" name="TextBox 2"/>
          <p:cNvSpPr txBox="1"/>
          <p:nvPr/>
        </p:nvSpPr>
        <p:spPr>
          <a:xfrm>
            <a:off x="611560" y="1484784"/>
            <a:ext cx="7992888" cy="1131079"/>
          </a:xfrm>
          <a:prstGeom prst="rect">
            <a:avLst/>
          </a:prstGeom>
          <a:noFill/>
        </p:spPr>
        <p:txBody>
          <a:bodyPr wrap="square" rtlCol="0">
            <a:spAutoFit/>
          </a:bodyPr>
          <a:lstStyle/>
          <a:p>
            <a:pPr algn="just">
              <a:lnSpc>
                <a:spcPct val="125000"/>
              </a:lnSpc>
            </a:pPr>
            <a:r>
              <a:rPr lang="en-GB" dirty="0">
                <a:latin typeface="Leelawadee UI" panose="020B0502040204020203" pitchFamily="34" charset="-34"/>
                <a:cs typeface="Leelawadee UI" panose="020B0502040204020203" pitchFamily="34" charset="-34"/>
              </a:rPr>
              <a:t>“To ameliorate the campus recruitment process by digitising the platform thus enhancing the experience for both test taker and evaluate while at the same time decrease the cost per hire for the company.”</a:t>
            </a:r>
            <a:endParaRPr lang="en-IN" dirty="0">
              <a:latin typeface="Leelawadee UI" panose="020B0502040204020203" pitchFamily="34" charset="-34"/>
              <a:cs typeface="Leelawadee UI" panose="020B0502040204020203" pitchFamily="34" charset="-34"/>
            </a:endParaRPr>
          </a:p>
        </p:txBody>
      </p:sp>
      <p:sp>
        <p:nvSpPr>
          <p:cNvPr id="4" name="TextBox 3"/>
          <p:cNvSpPr txBox="1"/>
          <p:nvPr/>
        </p:nvSpPr>
        <p:spPr>
          <a:xfrm>
            <a:off x="827584" y="3284984"/>
            <a:ext cx="7776864" cy="2169825"/>
          </a:xfrm>
          <a:prstGeom prst="rect">
            <a:avLst/>
          </a:prstGeom>
          <a:noFill/>
        </p:spPr>
        <p:txBody>
          <a:bodyPr wrap="square" rtlCol="0">
            <a:spAutoFit/>
          </a:bodyPr>
          <a:lstStyle/>
          <a:p>
            <a:pPr>
              <a:lnSpc>
                <a:spcPct val="125000"/>
              </a:lnSpc>
            </a:pPr>
            <a:r>
              <a:rPr lang="en-IN" dirty="0" smtClean="0"/>
              <a:t>Current Challenges</a:t>
            </a:r>
          </a:p>
          <a:p>
            <a:pPr>
              <a:lnSpc>
                <a:spcPct val="125000"/>
              </a:lnSpc>
            </a:pPr>
            <a:endParaRPr lang="en-IN" dirty="0" smtClean="0"/>
          </a:p>
          <a:p>
            <a:pPr marL="342900" lvl="0" indent="-80963">
              <a:lnSpc>
                <a:spcPct val="125000"/>
              </a:lnSpc>
              <a:buFont typeface="Wingdings" panose="05000000000000000000" pitchFamily="2" charset="2"/>
              <a:buChar char="Ø"/>
            </a:pPr>
            <a:r>
              <a:rPr lang="en-IN" dirty="0" smtClean="0"/>
              <a:t>Paper </a:t>
            </a:r>
            <a:r>
              <a:rPr lang="en-IN" dirty="0"/>
              <a:t>based manual examination which is time consuming and error prone.</a:t>
            </a:r>
          </a:p>
          <a:p>
            <a:pPr marL="342900" lvl="0" indent="-80963">
              <a:lnSpc>
                <a:spcPct val="125000"/>
              </a:lnSpc>
              <a:buFont typeface="Wingdings" panose="05000000000000000000" pitchFamily="2" charset="2"/>
              <a:buChar char="Ø"/>
            </a:pPr>
            <a:r>
              <a:rPr lang="en-IN" dirty="0"/>
              <a:t>Lack of genuineness and viability of the results.</a:t>
            </a:r>
          </a:p>
          <a:p>
            <a:pPr marL="342900" indent="-80963">
              <a:lnSpc>
                <a:spcPct val="125000"/>
              </a:lnSpc>
              <a:buFont typeface="Wingdings" panose="05000000000000000000" pitchFamily="2" charset="2"/>
              <a:buChar char="Ø"/>
            </a:pPr>
            <a:r>
              <a:rPr lang="en-US" dirty="0"/>
              <a:t>Lack of clarity and information about the </a:t>
            </a:r>
            <a:r>
              <a:rPr lang="en-US" dirty="0" smtClean="0"/>
              <a:t>process.</a:t>
            </a:r>
          </a:p>
          <a:p>
            <a:pPr marL="342900" indent="-80963">
              <a:lnSpc>
                <a:spcPct val="125000"/>
              </a:lnSpc>
              <a:buFont typeface="Wingdings" panose="05000000000000000000" pitchFamily="2" charset="2"/>
              <a:buChar char="Ø"/>
            </a:pPr>
            <a:r>
              <a:rPr lang="en-US" dirty="0" smtClean="0"/>
              <a:t>Excessive overheads by the HR</a:t>
            </a:r>
            <a:endParaRPr lang="en-IN" dirty="0"/>
          </a:p>
        </p:txBody>
      </p:sp>
    </p:spTree>
    <p:extLst>
      <p:ext uri="{BB962C8B-B14F-4D97-AF65-F5344CB8AC3E}">
        <p14:creationId xmlns:p14="http://schemas.microsoft.com/office/powerpoint/2010/main" val="2346018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Parallelogram 6"/>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arallelogram 4"/>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Parallelogram 5"/>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10" name="TextBox 9"/>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11" name="TextBox 10"/>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Why Procured ?</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 name="Rounded Rectangle 1"/>
          <p:cNvSpPr/>
          <p:nvPr/>
        </p:nvSpPr>
        <p:spPr>
          <a:xfrm>
            <a:off x="3131840" y="2060848"/>
            <a:ext cx="2880320" cy="720080"/>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Product and Platform</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Rounded Rectangle 11"/>
          <p:cNvSpPr/>
          <p:nvPr/>
        </p:nvSpPr>
        <p:spPr>
          <a:xfrm>
            <a:off x="683568" y="4005064"/>
            <a:ext cx="2232248" cy="1368152"/>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Create , schedule and conduct tests</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Rounded Rectangle 12"/>
          <p:cNvSpPr/>
          <p:nvPr/>
        </p:nvSpPr>
        <p:spPr>
          <a:xfrm>
            <a:off x="3419872" y="4005064"/>
            <a:ext cx="2232248" cy="1368152"/>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Pre-asses for candidates</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Rounded Rectangle 15"/>
          <p:cNvSpPr/>
          <p:nvPr/>
        </p:nvSpPr>
        <p:spPr>
          <a:xfrm>
            <a:off x="6156176" y="4005064"/>
            <a:ext cx="2232248" cy="1368152"/>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View results and real time analytics data</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cxnSp>
        <p:nvCxnSpPr>
          <p:cNvPr id="17" name="Straight Arrow Connector 16"/>
          <p:cNvCxnSpPr>
            <a:stCxn id="2" idx="2"/>
          </p:cNvCxnSpPr>
          <p:nvPr/>
        </p:nvCxnSpPr>
        <p:spPr>
          <a:xfrm>
            <a:off x="4572000" y="2780928"/>
            <a:ext cx="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72000" y="3392996"/>
            <a:ext cx="2700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71700" y="3392996"/>
            <a:ext cx="2700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36296" y="3392996"/>
            <a:ext cx="0"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907704" y="3392996"/>
            <a:ext cx="0"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765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sldNum" sz="quarter" idx="4294967295"/>
          </p:nvPr>
        </p:nvSpPr>
        <p:spPr>
          <a:xfrm>
            <a:off x="683568" y="6259155"/>
            <a:ext cx="2133602" cy="261103"/>
          </a:xfrm>
          <a:prstGeom prst="rect">
            <a:avLst/>
          </a:prstGeom>
          <a:extLst>
            <a:ext uri="{C572A759-6A51-4108-AA02-DFA0A04FC94B}">
              <ma14:wrappingTextBoxFlag xmlns="" xmlns:ma14="http://schemas.microsoft.com/office/mac/drawingml/2011/main" val="1"/>
            </a:ext>
          </a:extLst>
        </p:spPr>
        <p:txBody>
          <a:bodyPr lIns="64291" tIns="32146" rIns="64291" bIns="32146">
            <a:normAutofit/>
          </a:bodyPr>
          <a:lstStyle/>
          <a:p>
            <a:pPr lvl="0">
              <a:defRPr sz="1800">
                <a:solidFill>
                  <a:srgbClr val="000000"/>
                </a:solidFill>
              </a:defRPr>
            </a:pPr>
            <a:fld id="{86CB4B4D-7CA3-9044-876B-883B54F8677D}" type="slidenum">
              <a:rPr sz="1100">
                <a:solidFill>
                  <a:srgbClr val="888888"/>
                </a:solidFill>
              </a:rPr>
              <a:t>5</a:t>
            </a:fld>
            <a:endParaRPr sz="1100">
              <a:solidFill>
                <a:srgbClr val="888888"/>
              </a:solidFill>
            </a:endParaRPr>
          </a:p>
        </p:txBody>
      </p:sp>
      <p:grpSp>
        <p:nvGrpSpPr>
          <p:cNvPr id="125" name="Group 125"/>
          <p:cNvGrpSpPr/>
          <p:nvPr/>
        </p:nvGrpSpPr>
        <p:grpSpPr>
          <a:xfrm>
            <a:off x="803425" y="4646705"/>
            <a:ext cx="7554170" cy="2002121"/>
            <a:chOff x="0" y="0"/>
            <a:chExt cx="12388251" cy="2847459"/>
          </a:xfrm>
        </p:grpSpPr>
        <p:sp>
          <p:nvSpPr>
            <p:cNvPr id="123" name="Shape 123"/>
            <p:cNvSpPr/>
            <p:nvPr/>
          </p:nvSpPr>
          <p:spPr>
            <a:xfrm>
              <a:off x="0" y="0"/>
              <a:ext cx="12388251" cy="2847459"/>
            </a:xfrm>
            <a:prstGeom prst="roundRect">
              <a:avLst>
                <a:gd name="adj" fmla="val 11719"/>
              </a:avLst>
            </a:prstGeom>
            <a:solidFill>
              <a:schemeClr val="bg1">
                <a:lumMod val="95000"/>
              </a:schemeClr>
            </a:solidFill>
            <a:ln w="12700" cap="flat">
              <a:solidFill>
                <a:srgbClr val="06AAE8"/>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600">
                  <a:solidFill>
                    <a:srgbClr val="000000"/>
                  </a:solidFill>
                  <a:latin typeface="Arial Bold"/>
                  <a:ea typeface="Arial Bold"/>
                  <a:cs typeface="Arial Bold"/>
                  <a:sym typeface="Arial Bold"/>
                </a:defRPr>
              </a:pPr>
              <a:endParaRPr/>
            </a:p>
          </p:txBody>
        </p:sp>
        <p:sp>
          <p:nvSpPr>
            <p:cNvPr id="124" name="Shape 124"/>
            <p:cNvSpPr/>
            <p:nvPr/>
          </p:nvSpPr>
          <p:spPr>
            <a:xfrm>
              <a:off x="138999" y="1209975"/>
              <a:ext cx="12110251" cy="427507"/>
            </a:xfrm>
            <a:prstGeom prst="rect">
              <a:avLst/>
            </a:prstGeom>
            <a:noFill/>
            <a:ln w="12700" cap="flat">
              <a:solidFill>
                <a:srgbClr val="06AAE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algn="l" defTabSz="457200">
                <a:defRPr sz="1600">
                  <a:solidFill>
                    <a:srgbClr val="000000"/>
                  </a:solidFill>
                  <a:latin typeface="Arial Bold"/>
                  <a:ea typeface="Arial Bold"/>
                  <a:cs typeface="Arial Bold"/>
                  <a:sym typeface="Arial Bold"/>
                </a:defRPr>
              </a:lvl1pPr>
            </a:lstStyle>
            <a:p>
              <a:pPr lvl="0">
                <a:defRPr sz="1800"/>
              </a:pPr>
              <a:r>
                <a:rPr lang="en-IN" sz="1100" dirty="0" smtClean="0"/>
                <a:t>Procured Framework</a:t>
              </a:r>
              <a:endParaRPr sz="1100" dirty="0"/>
            </a:p>
          </p:txBody>
        </p:sp>
      </p:grpSp>
      <p:grpSp>
        <p:nvGrpSpPr>
          <p:cNvPr id="128" name="Group 128"/>
          <p:cNvGrpSpPr/>
          <p:nvPr/>
        </p:nvGrpSpPr>
        <p:grpSpPr>
          <a:xfrm>
            <a:off x="6775856" y="5659159"/>
            <a:ext cx="1294909" cy="439091"/>
            <a:chOff x="0" y="-16680"/>
            <a:chExt cx="1841646" cy="624484"/>
          </a:xfrm>
          <a:solidFill>
            <a:srgbClr val="47C6F8"/>
          </a:solidFill>
        </p:grpSpPr>
        <p:sp>
          <p:nvSpPr>
            <p:cNvPr id="126" name="Shape 126"/>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27" name="Shape 127"/>
            <p:cNvSpPr/>
            <p:nvPr/>
          </p:nvSpPr>
          <p:spPr>
            <a:xfrm>
              <a:off x="28855" y="-16680"/>
              <a:ext cx="1783933" cy="6244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t>Application Management</a:t>
              </a:r>
            </a:p>
          </p:txBody>
        </p:sp>
      </p:grpSp>
      <p:grpSp>
        <p:nvGrpSpPr>
          <p:cNvPr id="131" name="Group 131"/>
          <p:cNvGrpSpPr/>
          <p:nvPr/>
        </p:nvGrpSpPr>
        <p:grpSpPr>
          <a:xfrm>
            <a:off x="3462964" y="5163076"/>
            <a:ext cx="1294909" cy="415639"/>
            <a:chOff x="0" y="-1"/>
            <a:chExt cx="1841646" cy="591131"/>
          </a:xfrm>
          <a:solidFill>
            <a:srgbClr val="47C6F8"/>
          </a:solidFill>
        </p:grpSpPr>
        <p:sp>
          <p:nvSpPr>
            <p:cNvPr id="129" name="Shape 129"/>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30" name="Shape 130"/>
            <p:cNvSpPr/>
            <p:nvPr/>
          </p:nvSpPr>
          <p:spPr>
            <a:xfrm>
              <a:off x="28855" y="92752"/>
              <a:ext cx="1783933" cy="405620"/>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Security</a:t>
              </a:r>
            </a:p>
          </p:txBody>
        </p:sp>
      </p:grpSp>
      <p:grpSp>
        <p:nvGrpSpPr>
          <p:cNvPr id="137" name="Group 137"/>
          <p:cNvGrpSpPr/>
          <p:nvPr/>
        </p:nvGrpSpPr>
        <p:grpSpPr>
          <a:xfrm>
            <a:off x="6785809" y="5151349"/>
            <a:ext cx="1249098" cy="439091"/>
            <a:chOff x="0" y="-16680"/>
            <a:chExt cx="1776493" cy="624484"/>
          </a:xfrm>
          <a:solidFill>
            <a:srgbClr val="47C6F8"/>
          </a:solidFill>
        </p:grpSpPr>
        <p:sp>
          <p:nvSpPr>
            <p:cNvPr id="135" name="Shape 135"/>
            <p:cNvSpPr/>
            <p:nvPr/>
          </p:nvSpPr>
          <p:spPr>
            <a:xfrm>
              <a:off x="0" y="-1"/>
              <a:ext cx="1776493"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36" name="Shape 136"/>
            <p:cNvSpPr/>
            <p:nvPr/>
          </p:nvSpPr>
          <p:spPr>
            <a:xfrm>
              <a:off x="28855" y="-16680"/>
              <a:ext cx="1718780" cy="6244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t>Role Administration</a:t>
              </a:r>
            </a:p>
          </p:txBody>
        </p:sp>
      </p:grpSp>
      <p:grpSp>
        <p:nvGrpSpPr>
          <p:cNvPr id="140" name="Group 140"/>
          <p:cNvGrpSpPr/>
          <p:nvPr/>
        </p:nvGrpSpPr>
        <p:grpSpPr>
          <a:xfrm>
            <a:off x="1090451" y="1161895"/>
            <a:ext cx="1609341" cy="3328055"/>
            <a:chOff x="-1" y="0"/>
            <a:chExt cx="2288839" cy="4410895"/>
          </a:xfrm>
        </p:grpSpPr>
        <p:sp>
          <p:nvSpPr>
            <p:cNvPr id="138" name="Shape 138"/>
            <p:cNvSpPr/>
            <p:nvPr/>
          </p:nvSpPr>
          <p:spPr>
            <a:xfrm>
              <a:off x="-1" y="0"/>
              <a:ext cx="2288839" cy="4410895"/>
            </a:xfrm>
            <a:prstGeom prst="roundRect">
              <a:avLst>
                <a:gd name="adj" fmla="val 11719"/>
              </a:avLst>
            </a:prstGeom>
            <a:solidFill>
              <a:srgbClr val="FFFFFF"/>
            </a:solidFill>
            <a:ln w="25400" cap="flat">
              <a:solidFill>
                <a:srgbClr val="444444"/>
              </a:solidFill>
              <a:prstDash val="solid"/>
              <a:bevel/>
            </a:ln>
            <a:effectLst/>
          </p:spPr>
          <p:txBody>
            <a:bodyPr wrap="square" lIns="0" tIns="0" rIns="0" bIns="0" numCol="1" anchor="t">
              <a:noAutofit/>
            </a:bodyPr>
            <a:lstStyle/>
            <a:p>
              <a:pPr defTabSz="321457">
                <a:defRPr sz="1600">
                  <a:solidFill>
                    <a:srgbClr val="000000"/>
                  </a:solidFill>
                  <a:latin typeface="Arial Bold"/>
                  <a:ea typeface="Arial Bold"/>
                  <a:cs typeface="Arial Bold"/>
                  <a:sym typeface="Arial Bold"/>
                </a:defRPr>
              </a:pPr>
              <a:endParaRPr/>
            </a:p>
          </p:txBody>
        </p:sp>
        <p:sp>
          <p:nvSpPr>
            <p:cNvPr id="139" name="Shape 139"/>
            <p:cNvSpPr/>
            <p:nvPr/>
          </p:nvSpPr>
          <p:spPr>
            <a:xfrm>
              <a:off x="111731" y="111731"/>
              <a:ext cx="2065375" cy="405620"/>
            </a:xfrm>
            <a:prstGeom prst="rect">
              <a:avLst/>
            </a:prstGeom>
            <a:noFill/>
            <a:ln w="12700" cap="flat">
              <a:solidFill>
                <a:srgbClr val="444444"/>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t">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t>HR</a:t>
              </a:r>
            </a:p>
          </p:txBody>
        </p:sp>
      </p:grpSp>
      <p:grpSp>
        <p:nvGrpSpPr>
          <p:cNvPr id="143" name="Group 143"/>
          <p:cNvGrpSpPr/>
          <p:nvPr/>
        </p:nvGrpSpPr>
        <p:grpSpPr>
          <a:xfrm>
            <a:off x="1306678" y="1700808"/>
            <a:ext cx="1249098" cy="285202"/>
            <a:chOff x="0" y="-2379"/>
            <a:chExt cx="1776493" cy="405619"/>
          </a:xfrm>
        </p:grpSpPr>
        <p:sp>
          <p:nvSpPr>
            <p:cNvPr id="141" name="Shape 141"/>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42" name="Shape 142"/>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Test </a:t>
              </a:r>
              <a:endParaRPr sz="1000" dirty="0"/>
            </a:p>
          </p:txBody>
        </p:sp>
      </p:grpSp>
      <p:grpSp>
        <p:nvGrpSpPr>
          <p:cNvPr id="146" name="Group 146"/>
          <p:cNvGrpSpPr/>
          <p:nvPr/>
        </p:nvGrpSpPr>
        <p:grpSpPr>
          <a:xfrm>
            <a:off x="3462964" y="5673516"/>
            <a:ext cx="1294909" cy="415639"/>
            <a:chOff x="0" y="-1"/>
            <a:chExt cx="1841646" cy="591131"/>
          </a:xfrm>
          <a:solidFill>
            <a:srgbClr val="47C6F8"/>
          </a:solidFill>
        </p:grpSpPr>
        <p:sp>
          <p:nvSpPr>
            <p:cNvPr id="144" name="Shape 144"/>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45" name="Shape 145"/>
            <p:cNvSpPr/>
            <p:nvPr/>
          </p:nvSpPr>
          <p:spPr>
            <a:xfrm>
              <a:off x="28855" y="92752"/>
              <a:ext cx="1783933" cy="405620"/>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Authentication</a:t>
              </a:r>
            </a:p>
          </p:txBody>
        </p:sp>
      </p:grpSp>
      <p:grpSp>
        <p:nvGrpSpPr>
          <p:cNvPr id="149" name="Group 149"/>
          <p:cNvGrpSpPr/>
          <p:nvPr/>
        </p:nvGrpSpPr>
        <p:grpSpPr>
          <a:xfrm>
            <a:off x="5122661" y="5673516"/>
            <a:ext cx="1294908" cy="415639"/>
            <a:chOff x="0" y="-1"/>
            <a:chExt cx="1841646" cy="591131"/>
          </a:xfrm>
          <a:solidFill>
            <a:srgbClr val="47C6F8"/>
          </a:solidFill>
        </p:grpSpPr>
        <p:sp>
          <p:nvSpPr>
            <p:cNvPr id="147" name="Shape 147"/>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48" name="Shape 148"/>
            <p:cNvSpPr/>
            <p:nvPr/>
          </p:nvSpPr>
          <p:spPr>
            <a:xfrm>
              <a:off x="28855" y="92752"/>
              <a:ext cx="1783933" cy="405620"/>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Analytics</a:t>
              </a:r>
            </a:p>
          </p:txBody>
        </p:sp>
      </p:grpSp>
      <p:grpSp>
        <p:nvGrpSpPr>
          <p:cNvPr id="152" name="Group 152"/>
          <p:cNvGrpSpPr/>
          <p:nvPr/>
        </p:nvGrpSpPr>
        <p:grpSpPr>
          <a:xfrm>
            <a:off x="6778845" y="6181870"/>
            <a:ext cx="1294908" cy="415639"/>
            <a:chOff x="0" y="-1"/>
            <a:chExt cx="1841646" cy="591131"/>
          </a:xfrm>
          <a:solidFill>
            <a:srgbClr val="47C6F8"/>
          </a:solidFill>
        </p:grpSpPr>
        <p:sp>
          <p:nvSpPr>
            <p:cNvPr id="150" name="Shape 150"/>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51" name="Shape 151"/>
            <p:cNvSpPr/>
            <p:nvPr/>
          </p:nvSpPr>
          <p:spPr>
            <a:xfrm>
              <a:off x="28855" y="92752"/>
              <a:ext cx="1783933" cy="405620"/>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t>Offline Support</a:t>
              </a:r>
            </a:p>
          </p:txBody>
        </p:sp>
      </p:grpSp>
      <p:grpSp>
        <p:nvGrpSpPr>
          <p:cNvPr id="155" name="Group 155"/>
          <p:cNvGrpSpPr/>
          <p:nvPr/>
        </p:nvGrpSpPr>
        <p:grpSpPr>
          <a:xfrm>
            <a:off x="3465955" y="6184500"/>
            <a:ext cx="1294908" cy="415639"/>
            <a:chOff x="0" y="-1"/>
            <a:chExt cx="1841646" cy="591131"/>
          </a:xfrm>
          <a:solidFill>
            <a:srgbClr val="47C6F8"/>
          </a:solidFill>
        </p:grpSpPr>
        <p:sp>
          <p:nvSpPr>
            <p:cNvPr id="153" name="Shape 153"/>
            <p:cNvSpPr/>
            <p:nvPr/>
          </p:nvSpPr>
          <p:spPr>
            <a:xfrm>
              <a:off x="0" y="-1"/>
              <a:ext cx="1841646" cy="591131"/>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154" name="Shape 154"/>
            <p:cNvSpPr/>
            <p:nvPr/>
          </p:nvSpPr>
          <p:spPr>
            <a:xfrm>
              <a:off x="28855" y="92752"/>
              <a:ext cx="1783933" cy="405620"/>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Notifications</a:t>
              </a:r>
            </a:p>
          </p:txBody>
        </p:sp>
      </p:grpSp>
      <p:grpSp>
        <p:nvGrpSpPr>
          <p:cNvPr id="161" name="Group 161"/>
          <p:cNvGrpSpPr/>
          <p:nvPr/>
        </p:nvGrpSpPr>
        <p:grpSpPr>
          <a:xfrm>
            <a:off x="1311863" y="2062794"/>
            <a:ext cx="563196" cy="285202"/>
            <a:chOff x="-1" y="-2379"/>
            <a:chExt cx="800988" cy="405619"/>
          </a:xfrm>
        </p:grpSpPr>
        <p:sp>
          <p:nvSpPr>
            <p:cNvPr id="159" name="Shape 159"/>
            <p:cNvSpPr/>
            <p:nvPr/>
          </p:nvSpPr>
          <p:spPr>
            <a:xfrm>
              <a:off x="-1" y="-1"/>
              <a:ext cx="800988"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0" name="Shape 160"/>
            <p:cNvSpPr/>
            <p:nvPr/>
          </p:nvSpPr>
          <p:spPr>
            <a:xfrm>
              <a:off x="19567" y="-2379"/>
              <a:ext cx="761849"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Create</a:t>
              </a:r>
              <a:endParaRPr sz="1000" dirty="0"/>
            </a:p>
          </p:txBody>
        </p:sp>
      </p:grpSp>
      <p:grpSp>
        <p:nvGrpSpPr>
          <p:cNvPr id="164" name="Group 164"/>
          <p:cNvGrpSpPr/>
          <p:nvPr/>
        </p:nvGrpSpPr>
        <p:grpSpPr>
          <a:xfrm>
            <a:off x="1979712" y="1988840"/>
            <a:ext cx="571862" cy="439091"/>
            <a:chOff x="-31900" y="-111810"/>
            <a:chExt cx="813315" cy="624482"/>
          </a:xfrm>
        </p:grpSpPr>
        <p:sp>
          <p:nvSpPr>
            <p:cNvPr id="162" name="Shape 162"/>
            <p:cNvSpPr/>
            <p:nvPr/>
          </p:nvSpPr>
          <p:spPr>
            <a:xfrm>
              <a:off x="-31900" y="-1"/>
              <a:ext cx="800988"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3" name="Shape 163"/>
            <p:cNvSpPr/>
            <p:nvPr/>
          </p:nvSpPr>
          <p:spPr>
            <a:xfrm>
              <a:off x="19567" y="-111810"/>
              <a:ext cx="761848" cy="6244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Schedule</a:t>
              </a:r>
              <a:endParaRPr sz="1000" dirty="0"/>
            </a:p>
          </p:txBody>
        </p:sp>
      </p:grpSp>
      <p:grpSp>
        <p:nvGrpSpPr>
          <p:cNvPr id="167" name="Group 167"/>
          <p:cNvGrpSpPr/>
          <p:nvPr/>
        </p:nvGrpSpPr>
        <p:grpSpPr>
          <a:xfrm>
            <a:off x="1294300" y="3285832"/>
            <a:ext cx="1249097" cy="285202"/>
            <a:chOff x="0" y="-2379"/>
            <a:chExt cx="1776492" cy="405619"/>
          </a:xfrm>
        </p:grpSpPr>
        <p:sp>
          <p:nvSpPr>
            <p:cNvPr id="165" name="Shape 165"/>
            <p:cNvSpPr/>
            <p:nvPr/>
          </p:nvSpPr>
          <p:spPr>
            <a:xfrm>
              <a:off x="0" y="-1"/>
              <a:ext cx="1776492"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6" name="Shape 166"/>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Contact Colleges</a:t>
              </a:r>
              <a:endParaRPr sz="1000" dirty="0"/>
            </a:p>
          </p:txBody>
        </p:sp>
      </p:grpSp>
      <p:grpSp>
        <p:nvGrpSpPr>
          <p:cNvPr id="170" name="Group 170"/>
          <p:cNvGrpSpPr/>
          <p:nvPr/>
        </p:nvGrpSpPr>
        <p:grpSpPr>
          <a:xfrm>
            <a:off x="1291317" y="2467737"/>
            <a:ext cx="1249098" cy="285202"/>
            <a:chOff x="0" y="-2379"/>
            <a:chExt cx="1776493" cy="405619"/>
          </a:xfrm>
        </p:grpSpPr>
        <p:sp>
          <p:nvSpPr>
            <p:cNvPr id="168" name="Shape 168"/>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9" name="Shape 169"/>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Question Bank</a:t>
              </a:r>
              <a:endParaRPr sz="1000" dirty="0"/>
            </a:p>
          </p:txBody>
        </p:sp>
      </p:grpSp>
      <p:grpSp>
        <p:nvGrpSpPr>
          <p:cNvPr id="173" name="Group 173"/>
          <p:cNvGrpSpPr/>
          <p:nvPr/>
        </p:nvGrpSpPr>
        <p:grpSpPr>
          <a:xfrm>
            <a:off x="1297289" y="3647406"/>
            <a:ext cx="1249098" cy="285202"/>
            <a:chOff x="0" y="-2379"/>
            <a:chExt cx="1776493" cy="405619"/>
          </a:xfrm>
        </p:grpSpPr>
        <p:sp>
          <p:nvSpPr>
            <p:cNvPr id="171" name="Shape 171"/>
            <p:cNvSpPr/>
            <p:nvPr/>
          </p:nvSpPr>
          <p:spPr>
            <a:xfrm>
              <a:off x="0" y="-1"/>
              <a:ext cx="1776493"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72" name="Shape 172"/>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dirty="0"/>
                <a:t>Profile</a:t>
              </a:r>
            </a:p>
          </p:txBody>
        </p:sp>
      </p:grpSp>
      <p:grpSp>
        <p:nvGrpSpPr>
          <p:cNvPr id="176" name="Group 176"/>
          <p:cNvGrpSpPr/>
          <p:nvPr/>
        </p:nvGrpSpPr>
        <p:grpSpPr>
          <a:xfrm>
            <a:off x="1297289" y="4005064"/>
            <a:ext cx="1249098" cy="285202"/>
            <a:chOff x="0" y="-2379"/>
            <a:chExt cx="1776493" cy="405619"/>
          </a:xfrm>
        </p:grpSpPr>
        <p:sp>
          <p:nvSpPr>
            <p:cNvPr id="174" name="Shape 174"/>
            <p:cNvSpPr/>
            <p:nvPr/>
          </p:nvSpPr>
          <p:spPr>
            <a:xfrm>
              <a:off x="0" y="-1"/>
              <a:ext cx="1776493" cy="400868"/>
            </a:xfrm>
            <a:prstGeom prst="roundRect">
              <a:avLst>
                <a:gd name="adj" fmla="val 11719"/>
              </a:avLst>
            </a:prstGeom>
            <a:solidFill>
              <a:srgbClr val="FFFFFF"/>
            </a:solidFill>
            <a:ln w="25400" cap="flat">
              <a:solidFill>
                <a:srgbClr val="3399FF"/>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75" name="Shape 175"/>
            <p:cNvSpPr/>
            <p:nvPr/>
          </p:nvSpPr>
          <p:spPr>
            <a:xfrm>
              <a:off x="19568" y="-2379"/>
              <a:ext cx="1737357" cy="405619"/>
            </a:xfrm>
            <a:prstGeom prst="rect">
              <a:avLst/>
            </a:prstGeom>
            <a:noFill/>
            <a:ln w="12700" cap="flat">
              <a:solidFill>
                <a:srgbClr val="3399FF"/>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User Management</a:t>
              </a:r>
              <a:endParaRPr sz="1000" dirty="0"/>
            </a:p>
          </p:txBody>
        </p:sp>
      </p:grpSp>
      <p:grpSp>
        <p:nvGrpSpPr>
          <p:cNvPr id="179" name="Group 179"/>
          <p:cNvGrpSpPr/>
          <p:nvPr/>
        </p:nvGrpSpPr>
        <p:grpSpPr>
          <a:xfrm>
            <a:off x="1297289" y="2885713"/>
            <a:ext cx="1249098" cy="285202"/>
            <a:chOff x="0" y="-2379"/>
            <a:chExt cx="1776493" cy="405619"/>
          </a:xfrm>
        </p:grpSpPr>
        <p:sp>
          <p:nvSpPr>
            <p:cNvPr id="177" name="Shape 177"/>
            <p:cNvSpPr/>
            <p:nvPr/>
          </p:nvSpPr>
          <p:spPr>
            <a:xfrm>
              <a:off x="0" y="-1"/>
              <a:ext cx="1776493"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78" name="Shape 178"/>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View Results</a:t>
              </a:r>
              <a:endParaRPr sz="1000" dirty="0"/>
            </a:p>
          </p:txBody>
        </p:sp>
      </p:grpSp>
      <p:grpSp>
        <p:nvGrpSpPr>
          <p:cNvPr id="182" name="Group 182"/>
          <p:cNvGrpSpPr/>
          <p:nvPr/>
        </p:nvGrpSpPr>
        <p:grpSpPr>
          <a:xfrm>
            <a:off x="3754747" y="1161895"/>
            <a:ext cx="1609341" cy="3328055"/>
            <a:chOff x="-1" y="0"/>
            <a:chExt cx="2288839" cy="4410895"/>
          </a:xfrm>
        </p:grpSpPr>
        <p:sp>
          <p:nvSpPr>
            <p:cNvPr id="180" name="Shape 180"/>
            <p:cNvSpPr/>
            <p:nvPr/>
          </p:nvSpPr>
          <p:spPr>
            <a:xfrm>
              <a:off x="-1" y="0"/>
              <a:ext cx="2288839" cy="4410895"/>
            </a:xfrm>
            <a:prstGeom prst="roundRect">
              <a:avLst>
                <a:gd name="adj" fmla="val 11719"/>
              </a:avLst>
            </a:prstGeom>
            <a:solidFill>
              <a:srgbClr val="FFFFFF"/>
            </a:solidFill>
            <a:ln w="25400" cap="flat">
              <a:solidFill>
                <a:srgbClr val="444444"/>
              </a:solidFill>
              <a:prstDash val="solid"/>
              <a:bevel/>
            </a:ln>
            <a:effectLst/>
          </p:spPr>
          <p:txBody>
            <a:bodyPr wrap="square" lIns="0" tIns="0" rIns="0" bIns="0" numCol="1" anchor="t">
              <a:noAutofit/>
            </a:bodyPr>
            <a:lstStyle/>
            <a:p>
              <a:pPr defTabSz="321457">
                <a:defRPr sz="1600">
                  <a:solidFill>
                    <a:srgbClr val="000000"/>
                  </a:solidFill>
                  <a:latin typeface="Arial Bold"/>
                  <a:ea typeface="Arial Bold"/>
                  <a:cs typeface="Arial Bold"/>
                  <a:sym typeface="Arial Bold"/>
                </a:defRPr>
              </a:pPr>
              <a:endParaRPr/>
            </a:p>
          </p:txBody>
        </p:sp>
        <p:sp>
          <p:nvSpPr>
            <p:cNvPr id="181" name="Shape 181"/>
            <p:cNvSpPr/>
            <p:nvPr/>
          </p:nvSpPr>
          <p:spPr>
            <a:xfrm>
              <a:off x="111731" y="111731"/>
              <a:ext cx="2065375" cy="405620"/>
            </a:xfrm>
            <a:prstGeom prst="rect">
              <a:avLst/>
            </a:prstGeom>
            <a:noFill/>
            <a:ln w="12700" cap="flat">
              <a:solidFill>
                <a:srgbClr val="444444"/>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t">
              <a:spAutoFit/>
            </a:bodyPr>
            <a:lstStyle>
              <a:lvl1pPr defTabSz="457200">
                <a:defRPr sz="1400">
                  <a:solidFill>
                    <a:srgbClr val="000000"/>
                  </a:solidFill>
                  <a:latin typeface="Arial Bold"/>
                  <a:ea typeface="Arial Bold"/>
                  <a:cs typeface="Arial Bold"/>
                  <a:sym typeface="Arial Bold"/>
                </a:defRPr>
              </a:lvl1pPr>
            </a:lstStyle>
            <a:p>
              <a:pPr lvl="0">
                <a:defRPr sz="1800"/>
              </a:pPr>
              <a:r>
                <a:rPr lang="en-IN" sz="1000" dirty="0" smtClean="0"/>
                <a:t>COLLEGE</a:t>
              </a:r>
              <a:endParaRPr sz="1000" dirty="0"/>
            </a:p>
          </p:txBody>
        </p:sp>
      </p:grpSp>
      <p:grpSp>
        <p:nvGrpSpPr>
          <p:cNvPr id="185" name="Group 185"/>
          <p:cNvGrpSpPr/>
          <p:nvPr/>
        </p:nvGrpSpPr>
        <p:grpSpPr>
          <a:xfrm>
            <a:off x="3951271" y="1756682"/>
            <a:ext cx="1249098" cy="285202"/>
            <a:chOff x="0" y="-2379"/>
            <a:chExt cx="1776492" cy="405619"/>
          </a:xfrm>
        </p:grpSpPr>
        <p:sp>
          <p:nvSpPr>
            <p:cNvPr id="183" name="Shape 183"/>
            <p:cNvSpPr/>
            <p:nvPr/>
          </p:nvSpPr>
          <p:spPr>
            <a:xfrm>
              <a:off x="0" y="-1"/>
              <a:ext cx="1776492"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84" name="Shape 184"/>
            <p:cNvSpPr/>
            <p:nvPr/>
          </p:nvSpPr>
          <p:spPr>
            <a:xfrm>
              <a:off x="19568" y="-2379"/>
              <a:ext cx="1737355"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Store User Data</a:t>
              </a:r>
              <a:endParaRPr sz="1000" dirty="0"/>
            </a:p>
          </p:txBody>
        </p:sp>
      </p:grpSp>
      <p:grpSp>
        <p:nvGrpSpPr>
          <p:cNvPr id="188" name="Group 188"/>
          <p:cNvGrpSpPr/>
          <p:nvPr/>
        </p:nvGrpSpPr>
        <p:grpSpPr>
          <a:xfrm>
            <a:off x="3954254" y="2969907"/>
            <a:ext cx="1249098" cy="285202"/>
            <a:chOff x="0" y="-2379"/>
            <a:chExt cx="1776493" cy="405619"/>
          </a:xfrm>
        </p:grpSpPr>
        <p:sp>
          <p:nvSpPr>
            <p:cNvPr id="186" name="Shape 186"/>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87" name="Shape 187"/>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Organized Process</a:t>
              </a:r>
              <a:endParaRPr sz="1000" dirty="0"/>
            </a:p>
          </p:txBody>
        </p:sp>
      </p:grpSp>
      <p:grpSp>
        <p:nvGrpSpPr>
          <p:cNvPr id="191" name="Group 191"/>
          <p:cNvGrpSpPr/>
          <p:nvPr/>
        </p:nvGrpSpPr>
        <p:grpSpPr>
          <a:xfrm>
            <a:off x="3951271" y="2151811"/>
            <a:ext cx="1249098" cy="285202"/>
            <a:chOff x="0" y="-2379"/>
            <a:chExt cx="1776492" cy="405619"/>
          </a:xfrm>
        </p:grpSpPr>
        <p:sp>
          <p:nvSpPr>
            <p:cNvPr id="189" name="Shape 189"/>
            <p:cNvSpPr/>
            <p:nvPr/>
          </p:nvSpPr>
          <p:spPr>
            <a:xfrm>
              <a:off x="0" y="-1"/>
              <a:ext cx="1776492"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90" name="Shape 190"/>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Assess Candidates</a:t>
              </a:r>
              <a:endParaRPr sz="1000" dirty="0"/>
            </a:p>
          </p:txBody>
        </p:sp>
      </p:grpSp>
      <p:grpSp>
        <p:nvGrpSpPr>
          <p:cNvPr id="200" name="Group 200"/>
          <p:cNvGrpSpPr/>
          <p:nvPr/>
        </p:nvGrpSpPr>
        <p:grpSpPr>
          <a:xfrm>
            <a:off x="3957244" y="2569788"/>
            <a:ext cx="1249098" cy="285202"/>
            <a:chOff x="0" y="-2379"/>
            <a:chExt cx="1776492" cy="405619"/>
          </a:xfrm>
        </p:grpSpPr>
        <p:sp>
          <p:nvSpPr>
            <p:cNvPr id="198" name="Shape 198"/>
            <p:cNvSpPr/>
            <p:nvPr/>
          </p:nvSpPr>
          <p:spPr>
            <a:xfrm>
              <a:off x="0" y="-1"/>
              <a:ext cx="1776492"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99" name="Shape 199"/>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Reduce Overheads</a:t>
              </a:r>
              <a:endParaRPr sz="1000" dirty="0"/>
            </a:p>
          </p:txBody>
        </p:sp>
      </p:grpSp>
      <p:grpSp>
        <p:nvGrpSpPr>
          <p:cNvPr id="233" name="Group 233"/>
          <p:cNvGrpSpPr/>
          <p:nvPr/>
        </p:nvGrpSpPr>
        <p:grpSpPr>
          <a:xfrm>
            <a:off x="6516216" y="1161895"/>
            <a:ext cx="1609340" cy="3326257"/>
            <a:chOff x="-1" y="0"/>
            <a:chExt cx="2288839" cy="4410893"/>
          </a:xfrm>
        </p:grpSpPr>
        <p:sp>
          <p:nvSpPr>
            <p:cNvPr id="231" name="Shape 231"/>
            <p:cNvSpPr/>
            <p:nvPr/>
          </p:nvSpPr>
          <p:spPr>
            <a:xfrm>
              <a:off x="-1" y="0"/>
              <a:ext cx="2288839" cy="4410893"/>
            </a:xfrm>
            <a:prstGeom prst="roundRect">
              <a:avLst>
                <a:gd name="adj" fmla="val 11719"/>
              </a:avLst>
            </a:prstGeom>
            <a:solidFill>
              <a:srgbClr val="FFFFFF"/>
            </a:solidFill>
            <a:ln w="25400" cap="flat">
              <a:solidFill>
                <a:srgbClr val="444444"/>
              </a:solidFill>
              <a:prstDash val="solid"/>
              <a:bevel/>
            </a:ln>
            <a:effectLst/>
          </p:spPr>
          <p:txBody>
            <a:bodyPr wrap="square" lIns="0" tIns="0" rIns="0" bIns="0" numCol="1" anchor="t">
              <a:noAutofit/>
            </a:bodyPr>
            <a:lstStyle/>
            <a:p>
              <a:pPr defTabSz="321457">
                <a:defRPr sz="1400">
                  <a:solidFill>
                    <a:srgbClr val="000000"/>
                  </a:solidFill>
                  <a:latin typeface="Arial Bold"/>
                  <a:ea typeface="Arial Bold"/>
                  <a:cs typeface="Arial Bold"/>
                  <a:sym typeface="Arial Bold"/>
                </a:defRPr>
              </a:pPr>
              <a:endParaRPr/>
            </a:p>
          </p:txBody>
        </p:sp>
        <p:sp>
          <p:nvSpPr>
            <p:cNvPr id="232" name="Shape 232"/>
            <p:cNvSpPr/>
            <p:nvPr/>
          </p:nvSpPr>
          <p:spPr>
            <a:xfrm>
              <a:off x="111731" y="111731"/>
              <a:ext cx="2065375" cy="405621"/>
            </a:xfrm>
            <a:prstGeom prst="rect">
              <a:avLst/>
            </a:prstGeom>
            <a:noFill/>
            <a:ln w="12700" cap="flat">
              <a:solidFill>
                <a:srgbClr val="444444"/>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t">
              <a:spAutoFit/>
            </a:bodyPr>
            <a:lstStyle>
              <a:lvl1pPr defTabSz="457200">
                <a:defRPr sz="1400">
                  <a:solidFill>
                    <a:srgbClr val="000000"/>
                  </a:solidFill>
                  <a:latin typeface="Arial Bold"/>
                  <a:ea typeface="Arial Bold"/>
                  <a:cs typeface="Arial Bold"/>
                  <a:sym typeface="Arial Bold"/>
                </a:defRPr>
              </a:lvl1pPr>
            </a:lstStyle>
            <a:p>
              <a:pPr lvl="0">
                <a:defRPr sz="1800"/>
              </a:pPr>
              <a:r>
                <a:rPr lang="en-IN" sz="1000" dirty="0" smtClean="0"/>
                <a:t>CANDIDATE</a:t>
              </a:r>
              <a:endParaRPr sz="1000" dirty="0"/>
            </a:p>
          </p:txBody>
        </p:sp>
      </p:grpSp>
      <p:grpSp>
        <p:nvGrpSpPr>
          <p:cNvPr id="236" name="Group 236"/>
          <p:cNvGrpSpPr/>
          <p:nvPr/>
        </p:nvGrpSpPr>
        <p:grpSpPr>
          <a:xfrm>
            <a:off x="6717080" y="1754886"/>
            <a:ext cx="1249098" cy="285202"/>
            <a:chOff x="0" y="-2379"/>
            <a:chExt cx="1776493" cy="405619"/>
          </a:xfrm>
        </p:grpSpPr>
        <p:sp>
          <p:nvSpPr>
            <p:cNvPr id="234" name="Shape 234"/>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35" name="Shape 235"/>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Pre-assessment</a:t>
              </a:r>
              <a:endParaRPr sz="1000" dirty="0"/>
            </a:p>
          </p:txBody>
        </p:sp>
      </p:grpSp>
      <p:grpSp>
        <p:nvGrpSpPr>
          <p:cNvPr id="239" name="Group 239"/>
          <p:cNvGrpSpPr/>
          <p:nvPr/>
        </p:nvGrpSpPr>
        <p:grpSpPr>
          <a:xfrm>
            <a:off x="6737628" y="2180034"/>
            <a:ext cx="1228550" cy="286647"/>
            <a:chOff x="0" y="-1"/>
            <a:chExt cx="1747269" cy="407675"/>
          </a:xfrm>
        </p:grpSpPr>
        <p:sp>
          <p:nvSpPr>
            <p:cNvPr id="237" name="Shape 237"/>
            <p:cNvSpPr/>
            <p:nvPr/>
          </p:nvSpPr>
          <p:spPr>
            <a:xfrm>
              <a:off x="0" y="-1"/>
              <a:ext cx="1747269" cy="407675"/>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38" name="Shape 238"/>
            <p:cNvSpPr/>
            <p:nvPr/>
          </p:nvSpPr>
          <p:spPr>
            <a:xfrm>
              <a:off x="19901" y="1025"/>
              <a:ext cx="1707466"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dirty="0"/>
                <a:t>Placements</a:t>
              </a:r>
            </a:p>
          </p:txBody>
        </p:sp>
      </p:grpSp>
      <p:grpSp>
        <p:nvGrpSpPr>
          <p:cNvPr id="242" name="Group 242"/>
          <p:cNvGrpSpPr/>
          <p:nvPr/>
        </p:nvGrpSpPr>
        <p:grpSpPr>
          <a:xfrm>
            <a:off x="6720064" y="3401398"/>
            <a:ext cx="1249098" cy="285202"/>
            <a:chOff x="0" y="-2379"/>
            <a:chExt cx="1776492" cy="405619"/>
          </a:xfrm>
        </p:grpSpPr>
        <p:sp>
          <p:nvSpPr>
            <p:cNvPr id="240" name="Shape 240"/>
            <p:cNvSpPr/>
            <p:nvPr/>
          </p:nvSpPr>
          <p:spPr>
            <a:xfrm>
              <a:off x="0" y="-1"/>
              <a:ext cx="1776492"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41" name="Shape 241"/>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dirty="0"/>
                <a:t>Notice Board</a:t>
              </a:r>
            </a:p>
          </p:txBody>
        </p:sp>
      </p:grpSp>
      <p:grpSp>
        <p:nvGrpSpPr>
          <p:cNvPr id="245" name="Group 245"/>
          <p:cNvGrpSpPr/>
          <p:nvPr/>
        </p:nvGrpSpPr>
        <p:grpSpPr>
          <a:xfrm>
            <a:off x="6717080" y="2583303"/>
            <a:ext cx="1249098" cy="285202"/>
            <a:chOff x="0" y="-2379"/>
            <a:chExt cx="1776493" cy="405619"/>
          </a:xfrm>
        </p:grpSpPr>
        <p:sp>
          <p:nvSpPr>
            <p:cNvPr id="243" name="Shape 243"/>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44" name="Shape 244"/>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a:t>Courses</a:t>
              </a:r>
            </a:p>
          </p:txBody>
        </p:sp>
      </p:grpSp>
      <p:grpSp>
        <p:nvGrpSpPr>
          <p:cNvPr id="254" name="Group 254"/>
          <p:cNvGrpSpPr/>
          <p:nvPr/>
        </p:nvGrpSpPr>
        <p:grpSpPr>
          <a:xfrm>
            <a:off x="6723054" y="3001280"/>
            <a:ext cx="1249098" cy="285202"/>
            <a:chOff x="0" y="-2379"/>
            <a:chExt cx="1776493" cy="405619"/>
          </a:xfrm>
        </p:grpSpPr>
        <p:sp>
          <p:nvSpPr>
            <p:cNvPr id="252" name="Shape 252"/>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53" name="Shape 253"/>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Practice</a:t>
              </a:r>
              <a:endParaRPr sz="1000" dirty="0"/>
            </a:p>
          </p:txBody>
        </p:sp>
      </p:grpSp>
      <p:grpSp>
        <p:nvGrpSpPr>
          <p:cNvPr id="257" name="Group 257"/>
          <p:cNvGrpSpPr/>
          <p:nvPr/>
        </p:nvGrpSpPr>
        <p:grpSpPr>
          <a:xfrm>
            <a:off x="3465952" y="4865560"/>
            <a:ext cx="4604813" cy="218854"/>
            <a:chOff x="-1" y="-27525"/>
            <a:chExt cx="7468369" cy="405618"/>
          </a:xfrm>
          <a:solidFill>
            <a:srgbClr val="47C6F8"/>
          </a:solidFill>
        </p:grpSpPr>
        <p:sp>
          <p:nvSpPr>
            <p:cNvPr id="255" name="Shape 255"/>
            <p:cNvSpPr/>
            <p:nvPr/>
          </p:nvSpPr>
          <p:spPr>
            <a:xfrm>
              <a:off x="-1" y="0"/>
              <a:ext cx="7468369" cy="350572"/>
            </a:xfrm>
            <a:prstGeom prst="roundRect">
              <a:avLst>
                <a:gd name="adj" fmla="val 11719"/>
              </a:avLst>
            </a:prstGeom>
            <a:grp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a:p>
          </p:txBody>
        </p:sp>
        <p:sp>
          <p:nvSpPr>
            <p:cNvPr id="256" name="Shape 256"/>
            <p:cNvSpPr/>
            <p:nvPr/>
          </p:nvSpPr>
          <p:spPr>
            <a:xfrm>
              <a:off x="17114" y="-27525"/>
              <a:ext cx="7434141" cy="405618"/>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t>Management Console</a:t>
              </a:r>
            </a:p>
          </p:txBody>
        </p:sp>
      </p:grpSp>
      <p:sp>
        <p:nvSpPr>
          <p:cNvPr id="283" name="Parallelogram 282"/>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4" name="Parallelogram 283"/>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5" name="Parallelogram 284"/>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6" name="Parallelogram 285"/>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7" name="TextBox 286"/>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288" name="TextBox 287"/>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Domain-wise scenarios</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32697146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7" name="Parallelogram 6"/>
          <p:cNvSpPr/>
          <p:nvPr/>
        </p:nvSpPr>
        <p:spPr>
          <a:xfrm flipV="1">
            <a:off x="1331640"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p:cNvSpPr/>
          <p:nvPr/>
        </p:nvSpPr>
        <p:spPr>
          <a:xfrm flipV="1">
            <a:off x="8100392"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691680"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Database Diagram</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576" y="1042654"/>
            <a:ext cx="7556075" cy="5770722"/>
          </a:xfrm>
          <a:prstGeom prst="rect">
            <a:avLst/>
          </a:prstGeom>
        </p:spPr>
      </p:pic>
    </p:spTree>
    <p:extLst>
      <p:ext uri="{BB962C8B-B14F-4D97-AF65-F5344CB8AC3E}">
        <p14:creationId xmlns:p14="http://schemas.microsoft.com/office/powerpoint/2010/main" val="934528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40"/>
          <p:cNvSpPr/>
          <p:nvPr/>
        </p:nvSpPr>
        <p:spPr>
          <a:xfrm>
            <a:off x="539824" y="2492896"/>
            <a:ext cx="2448000" cy="3456384"/>
          </a:xfrm>
          <a:prstGeom prst="rect">
            <a:avLst/>
          </a:prstGeom>
          <a:blipFill>
            <a:blip r:embed="rId2"/>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dirty="0"/>
          </a:p>
        </p:txBody>
      </p:sp>
      <p:sp>
        <p:nvSpPr>
          <p:cNvPr id="5" name="Shape 843"/>
          <p:cNvSpPr/>
          <p:nvPr/>
        </p:nvSpPr>
        <p:spPr>
          <a:xfrm>
            <a:off x="3347864" y="2492896"/>
            <a:ext cx="2448000" cy="3456000"/>
          </a:xfrm>
          <a:prstGeom prst="rect">
            <a:avLst/>
          </a:prstGeom>
          <a:blipFill>
            <a:blip r:embed="rId3"/>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6" name="Shape 846"/>
          <p:cNvSpPr/>
          <p:nvPr/>
        </p:nvSpPr>
        <p:spPr>
          <a:xfrm>
            <a:off x="6228184" y="2492896"/>
            <a:ext cx="2448272" cy="3456000"/>
          </a:xfrm>
          <a:prstGeom prst="rect">
            <a:avLst/>
          </a:prstGeom>
          <a:blipFill>
            <a:blip r:embed="rId4"/>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12" name="Parallelogram 11"/>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arallelogram 12"/>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Parallelogram 13"/>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17" name="TextBox 16"/>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Admin Workbench</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19" name="TextBox 18"/>
          <p:cNvSpPr txBox="1"/>
          <p:nvPr/>
        </p:nvSpPr>
        <p:spPr>
          <a:xfrm>
            <a:off x="251520" y="1484784"/>
            <a:ext cx="8676744" cy="646331"/>
          </a:xfrm>
          <a:prstGeom prst="rect">
            <a:avLst/>
          </a:prstGeom>
          <a:noFill/>
        </p:spPr>
        <p:txBody>
          <a:bodyPr wrap="square" rtlCol="0">
            <a:spAutoFit/>
          </a:bodyPr>
          <a:lstStyle/>
          <a:p>
            <a:r>
              <a:rPr lang="en-IN" dirty="0" smtClean="0">
                <a:latin typeface="Leelawadee UI" panose="020B0502040204020203" pitchFamily="34" charset="-34"/>
                <a:cs typeface="Leelawadee UI" panose="020B0502040204020203" pitchFamily="34" charset="-34"/>
              </a:rPr>
              <a:t>The Admin workbench allows evaluators to control and monitor key aspects of the app and data source integration.</a:t>
            </a:r>
            <a:endParaRPr lang="en-IN" dirty="0">
              <a:latin typeface="Leelawadee UI" panose="020B0502040204020203" pitchFamily="34" charset="-34"/>
              <a:cs typeface="Leelawadee UI" panose="020B0502040204020203" pitchFamily="34" charset="-34"/>
            </a:endParaRPr>
          </a:p>
        </p:txBody>
      </p:sp>
      <p:sp>
        <p:nvSpPr>
          <p:cNvPr id="20" name="TextBox 19"/>
          <p:cNvSpPr txBox="1"/>
          <p:nvPr/>
        </p:nvSpPr>
        <p:spPr>
          <a:xfrm>
            <a:off x="539824" y="2573030"/>
            <a:ext cx="2448000" cy="2477601"/>
          </a:xfrm>
          <a:prstGeom prst="rect">
            <a:avLst/>
          </a:prstGeom>
          <a:noFill/>
        </p:spPr>
        <p:txBody>
          <a:bodyPr wrap="square" rtlCol="0">
            <a:spAutoFit/>
          </a:bodyPr>
          <a:lstStyle/>
          <a:p>
            <a:pPr algn="ctr">
              <a:lnSpc>
                <a:spcPct val="125000"/>
              </a:lnSpc>
            </a:pPr>
            <a:r>
              <a:rPr lang="en-IN" b="1" dirty="0">
                <a:solidFill>
                  <a:srgbClr val="FFFFFF"/>
                </a:solidFill>
                <a:latin typeface="Leelawadee UI" panose="020B0502040204020203" pitchFamily="34" charset="-34"/>
                <a:cs typeface="Leelawadee UI" panose="020B0502040204020203" pitchFamily="34" charset="-34"/>
              </a:rPr>
              <a:t>Data source </a:t>
            </a:r>
            <a:r>
              <a:rPr lang="en-IN" b="1" dirty="0" smtClean="0">
                <a:solidFill>
                  <a:srgbClr val="FFFFFF"/>
                </a:solidFill>
                <a:latin typeface="Leelawadee UI" panose="020B0502040204020203" pitchFamily="34" charset="-34"/>
                <a:cs typeface="Leelawadee UI" panose="020B0502040204020203" pitchFamily="34" charset="-34"/>
              </a:rPr>
              <a:t>management</a:t>
            </a:r>
          </a:p>
          <a:p>
            <a:pPr>
              <a:lnSpc>
                <a:spcPct val="125000"/>
              </a:lnSpc>
            </a:pPr>
            <a:endParaRPr lang="en-IN" b="1" dirty="0" smtClean="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Create and schedule tests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Upload question papers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Start and stop test</a:t>
            </a:r>
            <a:endParaRPr lang="en-IN" sz="1400" dirty="0">
              <a:latin typeface="Leelawadee UI" panose="020B0502040204020203" pitchFamily="34" charset="-34"/>
              <a:cs typeface="Leelawadee UI" panose="020B0502040204020203" pitchFamily="34" charset="-34"/>
            </a:endParaRPr>
          </a:p>
        </p:txBody>
      </p:sp>
      <p:sp>
        <p:nvSpPr>
          <p:cNvPr id="21" name="TextBox 20"/>
          <p:cNvSpPr txBox="1"/>
          <p:nvPr/>
        </p:nvSpPr>
        <p:spPr>
          <a:xfrm>
            <a:off x="3347864" y="2564904"/>
            <a:ext cx="2448000" cy="3454792"/>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User </a:t>
            </a:r>
            <a:r>
              <a:rPr lang="en-IN" b="1" dirty="0">
                <a:solidFill>
                  <a:srgbClr val="FFFFFF"/>
                </a:solidFill>
                <a:latin typeface="Leelawadee UI" panose="020B0502040204020203" pitchFamily="34" charset="-34"/>
                <a:cs typeface="Leelawadee UI" panose="020B0502040204020203" pitchFamily="34" charset="-34"/>
              </a:rPr>
              <a:t>management</a:t>
            </a: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Sorting based on scores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Real time access to user data with an option for comments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Collaborate with colleagues during interview process.</a:t>
            </a:r>
            <a:endParaRPr lang="en-IN" sz="1600" dirty="0">
              <a:latin typeface="Leelawadee UI" panose="020B0502040204020203" pitchFamily="34" charset="-34"/>
              <a:cs typeface="Leelawadee UI" panose="020B0502040204020203" pitchFamily="34" charset="-34"/>
            </a:endParaRPr>
          </a:p>
          <a:p>
            <a:endParaRPr lang="en-IN" sz="1600" dirty="0"/>
          </a:p>
        </p:txBody>
      </p:sp>
      <p:sp>
        <p:nvSpPr>
          <p:cNvPr id="22" name="TextBox 21"/>
          <p:cNvSpPr txBox="1"/>
          <p:nvPr/>
        </p:nvSpPr>
        <p:spPr>
          <a:xfrm>
            <a:off x="6228184" y="2564904"/>
            <a:ext cx="2448272" cy="2185214"/>
          </a:xfrm>
          <a:prstGeom prst="rect">
            <a:avLst/>
          </a:prstGeom>
          <a:noFill/>
        </p:spPr>
        <p:txBody>
          <a:bodyPr wrap="square" rtlCol="0">
            <a:spAutoFit/>
          </a:bodyPr>
          <a:lstStyle/>
          <a:p>
            <a:pPr algn="ctr">
              <a:lnSpc>
                <a:spcPct val="125000"/>
              </a:lnSpc>
            </a:pPr>
            <a:r>
              <a:rPr lang="en-IN" sz="1600" b="1" dirty="0" smtClean="0">
                <a:solidFill>
                  <a:srgbClr val="FFFFFF"/>
                </a:solidFill>
                <a:latin typeface="Leelawadee UI" panose="020B0502040204020203" pitchFamily="34" charset="-34"/>
                <a:cs typeface="Leelawadee UI" panose="020B0502040204020203" pitchFamily="34" charset="-34"/>
              </a:rPr>
              <a:t>Test Reports</a:t>
            </a:r>
            <a:endParaRPr lang="en-IN" sz="1600" b="1" dirty="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Sectional test results.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Analysis at forefront</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Sorting based on shortlisting criteria.</a:t>
            </a:r>
            <a:endParaRPr lang="en-IN" sz="1600" dirty="0">
              <a:latin typeface="Leelawadee UI" panose="020B0502040204020203" pitchFamily="34" charset="-34"/>
              <a:cs typeface="Leelawadee UI" panose="020B0502040204020203" pitchFamily="34" charset="-34"/>
            </a:endParaRPr>
          </a:p>
          <a:p>
            <a:endParaRPr lang="en-IN" sz="1600" dirty="0"/>
          </a:p>
        </p:txBody>
      </p:sp>
    </p:spTree>
    <p:extLst>
      <p:ext uri="{BB962C8B-B14F-4D97-AF65-F5344CB8AC3E}">
        <p14:creationId xmlns:p14="http://schemas.microsoft.com/office/powerpoint/2010/main" val="2521167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40"/>
          <p:cNvSpPr/>
          <p:nvPr/>
        </p:nvSpPr>
        <p:spPr>
          <a:xfrm>
            <a:off x="539824" y="2492896"/>
            <a:ext cx="2448000" cy="3456384"/>
          </a:xfrm>
          <a:prstGeom prst="rect">
            <a:avLst/>
          </a:prstGeom>
          <a:blipFill>
            <a:blip r:embed="rId2"/>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dirty="0"/>
          </a:p>
        </p:txBody>
      </p:sp>
      <p:sp>
        <p:nvSpPr>
          <p:cNvPr id="5" name="Shape 843"/>
          <p:cNvSpPr/>
          <p:nvPr/>
        </p:nvSpPr>
        <p:spPr>
          <a:xfrm>
            <a:off x="3347864" y="2492896"/>
            <a:ext cx="2448000" cy="3456000"/>
          </a:xfrm>
          <a:prstGeom prst="rect">
            <a:avLst/>
          </a:prstGeom>
          <a:blipFill>
            <a:blip r:embed="rId3"/>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6" name="Shape 846"/>
          <p:cNvSpPr/>
          <p:nvPr/>
        </p:nvSpPr>
        <p:spPr>
          <a:xfrm>
            <a:off x="6228184" y="2492896"/>
            <a:ext cx="2448272" cy="3456000"/>
          </a:xfrm>
          <a:prstGeom prst="rect">
            <a:avLst/>
          </a:prstGeom>
          <a:blipFill>
            <a:blip r:embed="rId4"/>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12" name="Parallelogram 11"/>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arallelogram 12"/>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Parallelogram 13"/>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252536" y="116632"/>
            <a:ext cx="1224136" cy="369332"/>
          </a:xfrm>
          <a:prstGeom prst="rect">
            <a:avLst/>
          </a:prstGeom>
          <a:noFill/>
        </p:spPr>
        <p:txBody>
          <a:bodyPr wrap="square" rtlCol="0">
            <a:spAutoFit/>
          </a:bodyPr>
          <a:lstStyle/>
          <a:p>
            <a:pPr algn="ctr"/>
            <a:r>
              <a:rPr lang="en-IN" dirty="0" smtClean="0">
                <a:solidFill>
                  <a:schemeClr val="bg1"/>
                </a:solidFill>
              </a:rPr>
              <a:t>1</a:t>
            </a:r>
            <a:endParaRPr lang="en-IN" dirty="0">
              <a:solidFill>
                <a:schemeClr val="bg1"/>
              </a:solidFill>
            </a:endParaRPr>
          </a:p>
        </p:txBody>
      </p:sp>
      <p:sp>
        <p:nvSpPr>
          <p:cNvPr id="17" name="TextBox 16"/>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User Workbench</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19" name="TextBox 18"/>
          <p:cNvSpPr txBox="1"/>
          <p:nvPr/>
        </p:nvSpPr>
        <p:spPr>
          <a:xfrm>
            <a:off x="251520" y="1484784"/>
            <a:ext cx="8676744" cy="646331"/>
          </a:xfrm>
          <a:prstGeom prst="rect">
            <a:avLst/>
          </a:prstGeom>
          <a:noFill/>
        </p:spPr>
        <p:txBody>
          <a:bodyPr wrap="square" rtlCol="0">
            <a:spAutoFit/>
          </a:bodyPr>
          <a:lstStyle/>
          <a:p>
            <a:r>
              <a:rPr lang="en-IN" dirty="0" smtClean="0">
                <a:latin typeface="Leelawadee UI" panose="020B0502040204020203" pitchFamily="34" charset="-34"/>
                <a:cs typeface="Leelawadee UI" panose="020B0502040204020203" pitchFamily="34" charset="-34"/>
              </a:rPr>
              <a:t>The User workbench allows test takers to update their details, appear for the test and navigate among sections.</a:t>
            </a:r>
            <a:endParaRPr lang="en-IN" dirty="0">
              <a:latin typeface="Leelawadee UI" panose="020B0502040204020203" pitchFamily="34" charset="-34"/>
              <a:cs typeface="Leelawadee UI" panose="020B0502040204020203" pitchFamily="34" charset="-34"/>
            </a:endParaRPr>
          </a:p>
        </p:txBody>
      </p:sp>
      <p:sp>
        <p:nvSpPr>
          <p:cNvPr id="20" name="TextBox 19"/>
          <p:cNvSpPr txBox="1"/>
          <p:nvPr/>
        </p:nvSpPr>
        <p:spPr>
          <a:xfrm>
            <a:off x="539824" y="2492896"/>
            <a:ext cx="2448000" cy="1862048"/>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Update Details</a:t>
            </a:r>
          </a:p>
          <a:p>
            <a:pPr>
              <a:lnSpc>
                <a:spcPct val="125000"/>
              </a:lnSpc>
            </a:pPr>
            <a:endParaRPr lang="en-IN" b="1" dirty="0" smtClean="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Update personal details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Update Educational details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Reset Password</a:t>
            </a:r>
            <a:endParaRPr lang="en-IN" sz="1400" dirty="0">
              <a:latin typeface="Leelawadee UI" panose="020B0502040204020203" pitchFamily="34" charset="-34"/>
              <a:cs typeface="Leelawadee UI" panose="020B0502040204020203" pitchFamily="34" charset="-34"/>
            </a:endParaRPr>
          </a:p>
        </p:txBody>
      </p:sp>
      <p:sp>
        <p:nvSpPr>
          <p:cNvPr id="21" name="TextBox 20"/>
          <p:cNvSpPr txBox="1"/>
          <p:nvPr/>
        </p:nvSpPr>
        <p:spPr>
          <a:xfrm>
            <a:off x="3347864" y="2504941"/>
            <a:ext cx="2448000" cy="3516347"/>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Take Test</a:t>
            </a:r>
            <a:endParaRPr lang="en-IN" b="1" dirty="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Appear for the test by entering the Test ID provided by the HR or do a pre-asses.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Browse through various questions easily</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Mark question for review if unsure</a:t>
            </a:r>
            <a:endParaRPr lang="en-IN" sz="1600" dirty="0">
              <a:latin typeface="Leelawadee UI" panose="020B0502040204020203" pitchFamily="34" charset="-34"/>
              <a:cs typeface="Leelawadee UI" panose="020B0502040204020203" pitchFamily="34" charset="-34"/>
            </a:endParaRPr>
          </a:p>
        </p:txBody>
      </p:sp>
      <p:sp>
        <p:nvSpPr>
          <p:cNvPr id="22" name="TextBox 21"/>
          <p:cNvSpPr txBox="1"/>
          <p:nvPr/>
        </p:nvSpPr>
        <p:spPr>
          <a:xfrm>
            <a:off x="6228184" y="2492896"/>
            <a:ext cx="2448272" cy="3762568"/>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Feeds and feedback</a:t>
            </a:r>
            <a:endParaRPr lang="en-IN" b="1" dirty="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Share your test experience on social media to increase your visibility</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Give feedback to the system administrator and get a better experience at the next login.</a:t>
            </a:r>
            <a:endParaRPr lang="en-IN" sz="1600" dirty="0">
              <a:latin typeface="Leelawadee UI" panose="020B0502040204020203" pitchFamily="34" charset="-34"/>
              <a:cs typeface="Leelawadee UI" panose="020B0502040204020203" pitchFamily="34" charset="-34"/>
            </a:endParaRPr>
          </a:p>
          <a:p>
            <a:endParaRPr lang="en-IN" sz="1600" dirty="0"/>
          </a:p>
        </p:txBody>
      </p:sp>
      <p:sp>
        <p:nvSpPr>
          <p:cNvPr id="2" name="Rectangle 1"/>
          <p:cNvSpPr/>
          <p:nvPr/>
        </p:nvSpPr>
        <p:spPr>
          <a:xfrm>
            <a:off x="4453217" y="3244334"/>
            <a:ext cx="237566" cy="369332"/>
          </a:xfrm>
          <a:prstGeom prst="rect">
            <a:avLst/>
          </a:prstGeom>
        </p:spPr>
        <p:txBody>
          <a:bodyPr wrap="none">
            <a:spAutoFit/>
          </a:bodyPr>
          <a:lstStyle/>
          <a:p>
            <a:r>
              <a:rPr lang="en-IN" dirty="0"/>
              <a:t> </a:t>
            </a:r>
          </a:p>
        </p:txBody>
      </p:sp>
    </p:spTree>
    <p:extLst>
      <p:ext uri="{BB962C8B-B14F-4D97-AF65-F5344CB8AC3E}">
        <p14:creationId xmlns:p14="http://schemas.microsoft.com/office/powerpoint/2010/main" val="1184710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6130732"/>
            <a:ext cx="1944216" cy="682644"/>
          </a:xfrm>
          <a:prstGeom prst="rect">
            <a:avLst/>
          </a:prstGeom>
        </p:spPr>
      </p:pic>
      <p:sp>
        <p:nvSpPr>
          <p:cNvPr id="7" name="Parallelogram 6"/>
          <p:cNvSpPr/>
          <p:nvPr/>
        </p:nvSpPr>
        <p:spPr>
          <a:xfrm flipV="1">
            <a:off x="1331640"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p:cNvSpPr/>
          <p:nvPr/>
        </p:nvSpPr>
        <p:spPr>
          <a:xfrm flipV="1">
            <a:off x="8100392"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691680"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Technology Stack</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cxnSp>
        <p:nvCxnSpPr>
          <p:cNvPr id="31" name="Straight Connector 30"/>
          <p:cNvCxnSpPr/>
          <p:nvPr/>
        </p:nvCxnSpPr>
        <p:spPr>
          <a:xfrm>
            <a:off x="179512" y="4854646"/>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9512" y="2708920"/>
            <a:ext cx="8712968"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190" y="764704"/>
            <a:ext cx="385555" cy="1800200"/>
          </a:xfrm>
          <a:prstGeom prst="rect">
            <a:avLst/>
          </a:prstGeom>
          <a:solidFill>
            <a:srgbClr val="47C6F8"/>
          </a:solidFill>
        </p:spPr>
        <p:txBody>
          <a:bodyPr vert="wordArtVert" wrap="square" rtlCol="0">
            <a:spAutoFit/>
          </a:bodyPr>
          <a:lstStyle/>
          <a:p>
            <a:pPr algn="ctr"/>
            <a:r>
              <a:rPr lang="en-IN" sz="1100" dirty="0" smtClean="0"/>
              <a:t>FRONTEND</a:t>
            </a:r>
            <a:endParaRPr lang="en-IN" sz="1100" dirty="0"/>
          </a:p>
        </p:txBody>
      </p:sp>
      <p:sp>
        <p:nvSpPr>
          <p:cNvPr id="37" name="TextBox 36"/>
          <p:cNvSpPr txBox="1"/>
          <p:nvPr/>
        </p:nvSpPr>
        <p:spPr>
          <a:xfrm>
            <a:off x="467544" y="4998662"/>
            <a:ext cx="385555" cy="1814714"/>
          </a:xfrm>
          <a:prstGeom prst="rect">
            <a:avLst/>
          </a:prstGeom>
          <a:solidFill>
            <a:srgbClr val="47C6F8"/>
          </a:solidFill>
        </p:spPr>
        <p:txBody>
          <a:bodyPr vert="wordArtVert" wrap="square" rtlCol="0">
            <a:spAutoFit/>
          </a:bodyPr>
          <a:lstStyle/>
          <a:p>
            <a:pPr algn="ctr"/>
            <a:r>
              <a:rPr lang="en-IN" sz="1100" dirty="0" smtClean="0"/>
              <a:t>DATABASE</a:t>
            </a:r>
            <a:endParaRPr lang="en-IN" sz="1100" dirty="0"/>
          </a:p>
        </p:txBody>
      </p:sp>
      <p:sp>
        <p:nvSpPr>
          <p:cNvPr id="38" name="TextBox 37"/>
          <p:cNvSpPr txBox="1"/>
          <p:nvPr/>
        </p:nvSpPr>
        <p:spPr>
          <a:xfrm>
            <a:off x="467544" y="2924944"/>
            <a:ext cx="385555" cy="1628800"/>
          </a:xfrm>
          <a:prstGeom prst="rect">
            <a:avLst/>
          </a:prstGeom>
          <a:solidFill>
            <a:srgbClr val="47C6F8"/>
          </a:solidFill>
        </p:spPr>
        <p:txBody>
          <a:bodyPr vert="wordArtVert" wrap="square" rtlCol="0">
            <a:spAutoFit/>
          </a:bodyPr>
          <a:lstStyle/>
          <a:p>
            <a:pPr algn="ctr"/>
            <a:r>
              <a:rPr lang="en-IN" sz="1100" dirty="0" smtClean="0"/>
              <a:t>BACKEND</a:t>
            </a:r>
            <a:endParaRPr lang="en-IN" sz="1100" dirty="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102" y="1340768"/>
            <a:ext cx="3093914" cy="823560"/>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9290" y="1308456"/>
            <a:ext cx="2163030" cy="824400"/>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3688" y="3140968"/>
            <a:ext cx="3507186" cy="948694"/>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9825" y="5582370"/>
            <a:ext cx="2676151" cy="726950"/>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4048" y="5301208"/>
            <a:ext cx="1836684" cy="949910"/>
          </a:xfrm>
          <a:prstGeom prst="rect">
            <a:avLst/>
          </a:prstGeom>
        </p:spPr>
      </p:pic>
      <p:pic>
        <p:nvPicPr>
          <p:cNvPr id="50" name="Picture 49"/>
          <p:cNvPicPr>
            <a:picLocks noChangeAspect="1"/>
          </p:cNvPicPr>
          <p:nvPr/>
        </p:nvPicPr>
        <p:blipFill rotWithShape="1">
          <a:blip r:embed="rId8" cstate="print">
            <a:extLst>
              <a:ext uri="{28A0092B-C50C-407E-A947-70E740481C1C}">
                <a14:useLocalDpi xmlns:a14="http://schemas.microsoft.com/office/drawing/2010/main" val="0"/>
              </a:ext>
            </a:extLst>
          </a:blip>
          <a:srcRect l="22892" t="33268" r="19005" b="31124"/>
          <a:stretch/>
        </p:blipFill>
        <p:spPr>
          <a:xfrm>
            <a:off x="5743150" y="2924944"/>
            <a:ext cx="2285234" cy="1400464"/>
          </a:xfrm>
          <a:prstGeom prst="rect">
            <a:avLst/>
          </a:prstGeom>
        </p:spPr>
      </p:pic>
    </p:spTree>
    <p:extLst>
      <p:ext uri="{BB962C8B-B14F-4D97-AF65-F5344CB8AC3E}">
        <p14:creationId xmlns:p14="http://schemas.microsoft.com/office/powerpoint/2010/main" val="4270145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834</TotalTime>
  <Words>406</Words>
  <Application>Microsoft Office PowerPoint</Application>
  <PresentationFormat>On-screen Show (4:3)</PresentationFormat>
  <Paragraphs>101</Paragraphs>
  <Slides>14</Slides>
  <Notes>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39</cp:revision>
  <dcterms:created xsi:type="dcterms:W3CDTF">2016-09-20T02:33:07Z</dcterms:created>
  <dcterms:modified xsi:type="dcterms:W3CDTF">2016-09-21T06:25:59Z</dcterms:modified>
</cp:coreProperties>
</file>